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32918400" cy="219456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575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5151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7726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0302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2877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195453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28028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260604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36" d="100"/>
          <a:sy n="36" d="100"/>
        </p:scale>
        <p:origin x="1746" y="96"/>
      </p:cViewPr>
      <p:guideLst>
        <p:guide orient="horz" pos="6912"/>
        <p:guide pos="1036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8/18/2016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5138" y="1095375"/>
            <a:ext cx="8213725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2575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5151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7726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0302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2877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453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8028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0604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65138" y="1095375"/>
            <a:ext cx="8213725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9211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094" y="6817663"/>
            <a:ext cx="27980217" cy="4704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186" y="12436288"/>
            <a:ext cx="23042033" cy="5607424"/>
          </a:xfrm>
        </p:spPr>
        <p:txBody>
          <a:bodyPr/>
          <a:lstStyle>
            <a:lvl1pPr marL="0" indent="0" algn="ctr">
              <a:buNone/>
              <a:defRPr/>
            </a:lvl1pPr>
            <a:lvl2pPr marL="325756" indent="0" algn="ctr">
              <a:buNone/>
              <a:defRPr/>
            </a:lvl2pPr>
            <a:lvl3pPr marL="651512" indent="0" algn="ctr">
              <a:buNone/>
              <a:defRPr/>
            </a:lvl3pPr>
            <a:lvl4pPr marL="977268" indent="0" algn="ctr">
              <a:buNone/>
              <a:defRPr/>
            </a:lvl4pPr>
            <a:lvl5pPr marL="1303026" indent="0" algn="ctr">
              <a:buNone/>
              <a:defRPr/>
            </a:lvl5pPr>
            <a:lvl6pPr marL="1628782" indent="0" algn="ctr">
              <a:buNone/>
              <a:defRPr/>
            </a:lvl6pPr>
            <a:lvl7pPr marL="1954538" indent="0" algn="ctr">
              <a:buNone/>
              <a:defRPr/>
            </a:lvl7pPr>
            <a:lvl8pPr marL="2280294" indent="0" algn="ctr">
              <a:buNone/>
              <a:defRPr/>
            </a:lvl8pPr>
            <a:lvl9pPr marL="260605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4784" y="1950944"/>
            <a:ext cx="6994525" cy="175562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9094" y="1950944"/>
            <a:ext cx="20884091" cy="175562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605"/>
            <a:ext cx="27980217" cy="4357967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2003"/>
            <a:ext cx="27980217" cy="4800600"/>
          </a:xfrm>
        </p:spPr>
        <p:txBody>
          <a:bodyPr anchor="b"/>
          <a:lstStyle>
            <a:lvl1pPr marL="0" indent="0">
              <a:buNone/>
              <a:defRPr sz="1400"/>
            </a:lvl1pPr>
            <a:lvl2pPr marL="325756" indent="0">
              <a:buNone/>
              <a:defRPr sz="1300"/>
            </a:lvl2pPr>
            <a:lvl3pPr marL="651512" indent="0">
              <a:buNone/>
              <a:defRPr sz="1100"/>
            </a:lvl3pPr>
            <a:lvl4pPr marL="977268" indent="0">
              <a:buNone/>
              <a:defRPr sz="1000"/>
            </a:lvl4pPr>
            <a:lvl5pPr marL="1303026" indent="0">
              <a:buNone/>
              <a:defRPr sz="1000"/>
            </a:lvl5pPr>
            <a:lvl6pPr marL="1628782" indent="0">
              <a:buNone/>
              <a:defRPr sz="1000"/>
            </a:lvl6pPr>
            <a:lvl7pPr marL="1954538" indent="0">
              <a:buNone/>
              <a:defRPr sz="1000"/>
            </a:lvl7pPr>
            <a:lvl8pPr marL="2280294" indent="0">
              <a:buNone/>
              <a:defRPr sz="1000"/>
            </a:lvl8pPr>
            <a:lvl9pPr marL="260605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9093" y="6339168"/>
            <a:ext cx="13939309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0002" y="6339168"/>
            <a:ext cx="13939309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11" y="878541"/>
            <a:ext cx="29626983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09" y="4912663"/>
            <a:ext cx="14544675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6" indent="0">
              <a:buNone/>
              <a:defRPr sz="1400" b="1"/>
            </a:lvl2pPr>
            <a:lvl3pPr marL="651512" indent="0">
              <a:buNone/>
              <a:defRPr sz="1300" b="1"/>
            </a:lvl3pPr>
            <a:lvl4pPr marL="977268" indent="0">
              <a:buNone/>
              <a:defRPr sz="1100" b="1"/>
            </a:lvl4pPr>
            <a:lvl5pPr marL="1303026" indent="0">
              <a:buNone/>
              <a:defRPr sz="1100" b="1"/>
            </a:lvl5pPr>
            <a:lvl6pPr marL="1628782" indent="0">
              <a:buNone/>
              <a:defRPr sz="1100" b="1"/>
            </a:lvl6pPr>
            <a:lvl7pPr marL="1954538" indent="0">
              <a:buNone/>
              <a:defRPr sz="1100" b="1"/>
            </a:lvl7pPr>
            <a:lvl8pPr marL="2280294" indent="0">
              <a:buNone/>
              <a:defRPr sz="1100" b="1"/>
            </a:lvl8pPr>
            <a:lvl9pPr marL="260605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709" y="6959977"/>
            <a:ext cx="14544675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1667" y="4912663"/>
            <a:ext cx="14551026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6" indent="0">
              <a:buNone/>
              <a:defRPr sz="1400" b="1"/>
            </a:lvl2pPr>
            <a:lvl3pPr marL="651512" indent="0">
              <a:buNone/>
              <a:defRPr sz="1300" b="1"/>
            </a:lvl3pPr>
            <a:lvl4pPr marL="977268" indent="0">
              <a:buNone/>
              <a:defRPr sz="1100" b="1"/>
            </a:lvl4pPr>
            <a:lvl5pPr marL="1303026" indent="0">
              <a:buNone/>
              <a:defRPr sz="1100" b="1"/>
            </a:lvl5pPr>
            <a:lvl6pPr marL="1628782" indent="0">
              <a:buNone/>
              <a:defRPr sz="1100" b="1"/>
            </a:lvl6pPr>
            <a:lvl7pPr marL="1954538" indent="0">
              <a:buNone/>
              <a:defRPr sz="1100" b="1"/>
            </a:lvl7pPr>
            <a:lvl8pPr marL="2280294" indent="0">
              <a:buNone/>
              <a:defRPr sz="1100" b="1"/>
            </a:lvl8pPr>
            <a:lvl9pPr marL="260605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1667" y="6959977"/>
            <a:ext cx="14551026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11" y="874060"/>
            <a:ext cx="10829925" cy="3718112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394" y="874063"/>
            <a:ext cx="18402301" cy="1872951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711" y="4592171"/>
            <a:ext cx="10829925" cy="15011400"/>
          </a:xfrm>
        </p:spPr>
        <p:txBody>
          <a:bodyPr/>
          <a:lstStyle>
            <a:lvl1pPr marL="0" indent="0">
              <a:buNone/>
              <a:defRPr sz="1000"/>
            </a:lvl1pPr>
            <a:lvl2pPr marL="325756" indent="0">
              <a:buNone/>
              <a:defRPr sz="900"/>
            </a:lvl2pPr>
            <a:lvl3pPr marL="651512" indent="0">
              <a:buNone/>
              <a:defRPr sz="700"/>
            </a:lvl3pPr>
            <a:lvl4pPr marL="977268" indent="0">
              <a:buNone/>
              <a:defRPr sz="600"/>
            </a:lvl4pPr>
            <a:lvl5pPr marL="1303026" indent="0">
              <a:buNone/>
              <a:defRPr sz="600"/>
            </a:lvl5pPr>
            <a:lvl6pPr marL="1628782" indent="0">
              <a:buNone/>
              <a:defRPr sz="600"/>
            </a:lvl6pPr>
            <a:lvl7pPr marL="1954538" indent="0">
              <a:buNone/>
              <a:defRPr sz="600"/>
            </a:lvl7pPr>
            <a:lvl8pPr marL="2280294" indent="0">
              <a:buNone/>
              <a:defRPr sz="600"/>
            </a:lvl8pPr>
            <a:lvl9pPr marL="260605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660" y="15362149"/>
            <a:ext cx="19750617" cy="1813111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660" y="1961031"/>
            <a:ext cx="19750617" cy="13166912"/>
          </a:xfrm>
        </p:spPr>
        <p:txBody>
          <a:bodyPr/>
          <a:lstStyle>
            <a:lvl1pPr marL="0" indent="0">
              <a:buNone/>
              <a:defRPr sz="2300"/>
            </a:lvl1pPr>
            <a:lvl2pPr marL="325756" indent="0">
              <a:buNone/>
              <a:defRPr sz="2000"/>
            </a:lvl2pPr>
            <a:lvl3pPr marL="651512" indent="0">
              <a:buNone/>
              <a:defRPr sz="1700"/>
            </a:lvl3pPr>
            <a:lvl4pPr marL="977268" indent="0">
              <a:buNone/>
              <a:defRPr sz="1400"/>
            </a:lvl4pPr>
            <a:lvl5pPr marL="1303026" indent="0">
              <a:buNone/>
              <a:defRPr sz="1400"/>
            </a:lvl5pPr>
            <a:lvl6pPr marL="1628782" indent="0">
              <a:buNone/>
              <a:defRPr sz="1400"/>
            </a:lvl6pPr>
            <a:lvl7pPr marL="1954538" indent="0">
              <a:buNone/>
              <a:defRPr sz="1400"/>
            </a:lvl7pPr>
            <a:lvl8pPr marL="2280294" indent="0">
              <a:buNone/>
              <a:defRPr sz="1400"/>
            </a:lvl8pPr>
            <a:lvl9pPr marL="2606050" indent="0">
              <a:buNone/>
              <a:defRPr sz="1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660" y="17175256"/>
            <a:ext cx="19750617" cy="2576232"/>
          </a:xfrm>
        </p:spPr>
        <p:txBody>
          <a:bodyPr/>
          <a:lstStyle>
            <a:lvl1pPr marL="0" indent="0">
              <a:buNone/>
              <a:defRPr sz="1000"/>
            </a:lvl1pPr>
            <a:lvl2pPr marL="325756" indent="0">
              <a:buNone/>
              <a:defRPr sz="900"/>
            </a:lvl2pPr>
            <a:lvl3pPr marL="651512" indent="0">
              <a:buNone/>
              <a:defRPr sz="700"/>
            </a:lvl3pPr>
            <a:lvl4pPr marL="977268" indent="0">
              <a:buNone/>
              <a:defRPr sz="600"/>
            </a:lvl4pPr>
            <a:lvl5pPr marL="1303026" indent="0">
              <a:buNone/>
              <a:defRPr sz="600"/>
            </a:lvl5pPr>
            <a:lvl6pPr marL="1628782" indent="0">
              <a:buNone/>
              <a:defRPr sz="600"/>
            </a:lvl6pPr>
            <a:lvl7pPr marL="1954538" indent="0">
              <a:buNone/>
              <a:defRPr sz="600"/>
            </a:lvl7pPr>
            <a:lvl8pPr marL="2280294" indent="0">
              <a:buNone/>
              <a:defRPr sz="600"/>
            </a:lvl8pPr>
            <a:lvl9pPr marL="260605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9094" y="1950944"/>
            <a:ext cx="2798021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9094" y="6339168"/>
            <a:ext cx="27980217" cy="131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9092" y="19994658"/>
            <a:ext cx="685800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6911" y="19994658"/>
            <a:ext cx="10424583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ctr"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308" y="19994658"/>
            <a:ext cx="685800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r">
              <a:defRPr sz="44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92886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92886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2pPr>
      <a:lvl3pPr algn="ctr" defTabSz="2992886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3pPr>
      <a:lvl4pPr algn="ctr" defTabSz="2992886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4pPr>
      <a:lvl5pPr algn="ctr" defTabSz="2992886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5pPr>
      <a:lvl6pPr marL="325756" algn="ctr" defTabSz="2992886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6pPr>
      <a:lvl7pPr marL="651512" algn="ctr" defTabSz="2992886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7pPr>
      <a:lvl8pPr marL="977268" algn="ctr" defTabSz="2992886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8pPr>
      <a:lvl9pPr marL="1303026" algn="ctr" defTabSz="2992886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9pPr>
    </p:titleStyle>
    <p:bodyStyle>
      <a:lvl1pPr marL="1120919" indent="-1120919" algn="l" defTabSz="2992886" rtl="0" eaLnBrk="0" fontAlgn="base" hangingPunct="0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31862" indent="-935418" algn="l" defTabSz="2992886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2pPr>
      <a:lvl3pPr marL="3738280" indent="-745394" algn="l" defTabSz="2992886" rtl="0" eaLnBrk="0" fontAlgn="base" hangingPunct="0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33592" indent="-751049" algn="l" defTabSz="2992886" rtl="0" eaLnBrk="0" fontAlgn="base" hangingPunct="0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28904" indent="-749919" algn="l" defTabSz="2992886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7054660" indent="-749919" algn="l" defTabSz="2992886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7380416" indent="-749919" algn="l" defTabSz="2992886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7706173" indent="-749919" algn="l" defTabSz="2992886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8031929" indent="-749919" algn="l" defTabSz="2992886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5756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1512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7268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3026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8782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4538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0294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06050" algn="l" defTabSz="65151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860" y="19431000"/>
            <a:ext cx="4614681" cy="18836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 bwMode="auto">
          <a:xfrm>
            <a:off x="9639301" y="6172201"/>
            <a:ext cx="13220701" cy="9135771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 lIns="457200" tIns="457200" rIns="457200" bIns="45720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400" b="1" u="sng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Helpful Hints for 24” Glossy Poster</a:t>
            </a: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This poster is sized 24” x 36” to use the edge-to-edge features of the glossy poster printer.</a:t>
            </a: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When resizing the official University of Delaware logos, click a corner to scale it proportionally.</a:t>
            </a: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Other versions of the UD logo are available at this URL:</a:t>
            </a:r>
            <a:b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http://sites.udel.edu/cpa/brand-identity/logos/logo-downloads/</a:t>
            </a:r>
            <a:endParaRPr lang="en-US" sz="3600" dirty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Use large, bold fonts.</a:t>
            </a: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Avoid putting important </a:t>
            </a: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text, images, or borders </a:t>
            </a: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within ½ inch of the edge of the poster.</a:t>
            </a: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change the grid and guide snapping, right-click the white area of the slide and choose “Grid and guides…”</a:t>
            </a:r>
          </a:p>
          <a:p>
            <a:pPr marL="342901" indent="-34290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Click this box and press Delete to remove it from the poster.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7913</TotalTime>
  <Words>57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199</cp:revision>
  <dcterms:created xsi:type="dcterms:W3CDTF">2001-03-07T08:28:47Z</dcterms:created>
  <dcterms:modified xsi:type="dcterms:W3CDTF">2016-08-18T12:34:47Z</dcterms:modified>
</cp:coreProperties>
</file>