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43891200" cy="32918400"/>
  <p:notesSz cx="9144000" cy="14605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8002E"/>
    <a:srgbClr val="9A0000"/>
    <a:srgbClr val="CC1002"/>
    <a:srgbClr val="DFAA01"/>
    <a:srgbClr val="DFAF02"/>
    <a:srgbClr val="D2FF01"/>
    <a:srgbClr val="DFAF01"/>
    <a:srgbClr val="E8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66" autoAdjust="0"/>
    <p:restoredTop sz="99470" autoAdjust="0"/>
  </p:normalViewPr>
  <p:slideViewPr>
    <p:cSldViewPr>
      <p:cViewPr varScale="1">
        <p:scale>
          <a:sx n="24" d="100"/>
          <a:sy n="24" d="100"/>
        </p:scale>
        <p:origin x="2058" y="60"/>
      </p:cViewPr>
      <p:guideLst>
        <p:guide orient="horz" pos="10368"/>
        <p:guide pos="138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3188" y="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87475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3188" y="1387475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fld id="{200DCCFD-C31A-42B2-922A-BCB46C97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5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3E1A59-466F-4F41-9E5E-F7591DA63F96}" type="datetimeFigureOut">
              <a:rPr lang="en-US"/>
              <a:pPr>
                <a:defRPr/>
              </a:pPr>
              <a:t>8/18/2016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1095375"/>
            <a:ext cx="7302500" cy="547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6937375"/>
            <a:ext cx="7315200" cy="65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78C0B9-A602-432E-A4A4-75019EB74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1095375"/>
            <a:ext cx="7302500" cy="5476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ACDFE-9516-43F6-ADF5-240A21B36C65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53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490"/>
            <a:ext cx="37306956" cy="70563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4433"/>
            <a:ext cx="30722711" cy="8411135"/>
          </a:xfrm>
        </p:spPr>
        <p:txBody>
          <a:bodyPr/>
          <a:lstStyle>
            <a:lvl1pPr marL="0" indent="0" algn="ctr">
              <a:buNone/>
              <a:defRPr/>
            </a:lvl1pPr>
            <a:lvl2pPr marL="463647" indent="0" algn="ctr">
              <a:buNone/>
              <a:defRPr/>
            </a:lvl2pPr>
            <a:lvl3pPr marL="927293" indent="0" algn="ctr">
              <a:buNone/>
              <a:defRPr/>
            </a:lvl3pPr>
            <a:lvl4pPr marL="1390940" indent="0" algn="ctr">
              <a:buNone/>
              <a:defRPr/>
            </a:lvl4pPr>
            <a:lvl5pPr marL="1854586" indent="0" algn="ctr">
              <a:buNone/>
              <a:defRPr/>
            </a:lvl5pPr>
            <a:lvl6pPr marL="2318233" indent="0" algn="ctr">
              <a:buNone/>
              <a:defRPr/>
            </a:lvl6pPr>
            <a:lvl7pPr marL="2781879" indent="0" algn="ctr">
              <a:buNone/>
              <a:defRPr/>
            </a:lvl7pPr>
            <a:lvl8pPr marL="3245526" indent="0" algn="ctr">
              <a:buNone/>
              <a:defRPr/>
            </a:lvl8pPr>
            <a:lvl9pPr marL="37091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B7B9-B881-4E01-AB78-FCC522EC7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AE1D0-A6FC-4E82-AE17-47276BE10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6417"/>
            <a:ext cx="9326034" cy="26334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4" y="2926417"/>
            <a:ext cx="27845455" cy="26334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6802-C1B0-4B6E-8C76-169C40102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3E81-7E51-443F-B40F-5999532D2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906"/>
            <a:ext cx="37306956" cy="6536951"/>
          </a:xfrm>
        </p:spPr>
        <p:txBody>
          <a:bodyPr anchor="t"/>
          <a:lstStyle>
            <a:lvl1pPr algn="l">
              <a:defRPr sz="405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3004"/>
            <a:ext cx="37306956" cy="7200901"/>
          </a:xfrm>
        </p:spPr>
        <p:txBody>
          <a:bodyPr anchor="b"/>
          <a:lstStyle>
            <a:lvl1pPr marL="0" indent="0">
              <a:buNone/>
              <a:defRPr sz="2028"/>
            </a:lvl1pPr>
            <a:lvl2pPr marL="463647" indent="0">
              <a:buNone/>
              <a:defRPr sz="1825"/>
            </a:lvl2pPr>
            <a:lvl3pPr marL="927293" indent="0">
              <a:buNone/>
              <a:defRPr sz="1623"/>
            </a:lvl3pPr>
            <a:lvl4pPr marL="1390940" indent="0">
              <a:buNone/>
              <a:defRPr sz="1420"/>
            </a:lvl4pPr>
            <a:lvl5pPr marL="1854586" indent="0">
              <a:buNone/>
              <a:defRPr sz="1420"/>
            </a:lvl5pPr>
            <a:lvl6pPr marL="2318233" indent="0">
              <a:buNone/>
              <a:defRPr sz="1420"/>
            </a:lvl6pPr>
            <a:lvl7pPr marL="2781879" indent="0">
              <a:buNone/>
              <a:defRPr sz="1420"/>
            </a:lvl7pPr>
            <a:lvl8pPr marL="3245526" indent="0">
              <a:buNone/>
              <a:defRPr sz="1420"/>
            </a:lvl8pPr>
            <a:lvl9pPr marL="3709172" indent="0">
              <a:buNone/>
              <a:defRPr sz="14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B88A-415D-47A2-BB40-D284E7C9F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8752"/>
            <a:ext cx="18585744" cy="19752048"/>
          </a:xfrm>
        </p:spPr>
        <p:txBody>
          <a:bodyPr/>
          <a:lstStyle>
            <a:lvl1pPr>
              <a:defRPr sz="2839"/>
            </a:lvl1pPr>
            <a:lvl2pPr>
              <a:defRPr sz="2434"/>
            </a:lvl2pPr>
            <a:lvl3pPr>
              <a:defRPr sz="2028"/>
            </a:lvl3pPr>
            <a:lvl4pPr>
              <a:defRPr sz="1825"/>
            </a:lvl4pPr>
            <a:lvl5pPr>
              <a:defRPr sz="1825"/>
            </a:lvl5pPr>
            <a:lvl6pPr>
              <a:defRPr sz="1825"/>
            </a:lvl6pPr>
            <a:lvl7pPr>
              <a:defRPr sz="1825"/>
            </a:lvl7pPr>
            <a:lvl8pPr>
              <a:defRPr sz="1825"/>
            </a:lvl8pPr>
            <a:lvl9pPr>
              <a:defRPr sz="18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5" y="9508752"/>
            <a:ext cx="18585744" cy="19752048"/>
          </a:xfrm>
        </p:spPr>
        <p:txBody>
          <a:bodyPr/>
          <a:lstStyle>
            <a:lvl1pPr>
              <a:defRPr sz="2839"/>
            </a:lvl1pPr>
            <a:lvl2pPr>
              <a:defRPr sz="2434"/>
            </a:lvl2pPr>
            <a:lvl3pPr>
              <a:defRPr sz="2028"/>
            </a:lvl3pPr>
            <a:lvl4pPr>
              <a:defRPr sz="1825"/>
            </a:lvl4pPr>
            <a:lvl5pPr>
              <a:defRPr sz="1825"/>
            </a:lvl5pPr>
            <a:lvl6pPr>
              <a:defRPr sz="1825"/>
            </a:lvl6pPr>
            <a:lvl7pPr>
              <a:defRPr sz="1825"/>
            </a:lvl7pPr>
            <a:lvl8pPr>
              <a:defRPr sz="1825"/>
            </a:lvl8pPr>
            <a:lvl9pPr>
              <a:defRPr sz="18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F26E-F264-488B-9BFB-6467C9964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812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9" y="7368990"/>
            <a:ext cx="19392900" cy="3070972"/>
          </a:xfrm>
        </p:spPr>
        <p:txBody>
          <a:bodyPr anchor="b"/>
          <a:lstStyle>
            <a:lvl1pPr marL="0" indent="0">
              <a:buNone/>
              <a:defRPr sz="2434" b="1"/>
            </a:lvl1pPr>
            <a:lvl2pPr marL="463647" indent="0">
              <a:buNone/>
              <a:defRPr sz="2028" b="1"/>
            </a:lvl2pPr>
            <a:lvl3pPr marL="927293" indent="0">
              <a:buNone/>
              <a:defRPr sz="1825" b="1"/>
            </a:lvl3pPr>
            <a:lvl4pPr marL="1390940" indent="0">
              <a:buNone/>
              <a:defRPr sz="1623" b="1"/>
            </a:lvl4pPr>
            <a:lvl5pPr marL="1854586" indent="0">
              <a:buNone/>
              <a:defRPr sz="1623" b="1"/>
            </a:lvl5pPr>
            <a:lvl6pPr marL="2318233" indent="0">
              <a:buNone/>
              <a:defRPr sz="1623" b="1"/>
            </a:lvl6pPr>
            <a:lvl7pPr marL="2781879" indent="0">
              <a:buNone/>
              <a:defRPr sz="1623" b="1"/>
            </a:lvl7pPr>
            <a:lvl8pPr marL="3245526" indent="0">
              <a:buNone/>
              <a:defRPr sz="1623" b="1"/>
            </a:lvl8pPr>
            <a:lvl9pPr marL="3709172" indent="0">
              <a:buNone/>
              <a:defRPr sz="16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9" y="10439961"/>
            <a:ext cx="19392900" cy="18965395"/>
          </a:xfrm>
        </p:spPr>
        <p:txBody>
          <a:bodyPr/>
          <a:lstStyle>
            <a:lvl1pPr>
              <a:defRPr sz="2434"/>
            </a:lvl1pPr>
            <a:lvl2pPr>
              <a:defRPr sz="2028"/>
            </a:lvl2pPr>
            <a:lvl3pPr>
              <a:defRPr sz="1825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7" y="7368990"/>
            <a:ext cx="19401367" cy="3070972"/>
          </a:xfrm>
        </p:spPr>
        <p:txBody>
          <a:bodyPr anchor="b"/>
          <a:lstStyle>
            <a:lvl1pPr marL="0" indent="0">
              <a:buNone/>
              <a:defRPr sz="2434" b="1"/>
            </a:lvl1pPr>
            <a:lvl2pPr marL="463647" indent="0">
              <a:buNone/>
              <a:defRPr sz="2028" b="1"/>
            </a:lvl2pPr>
            <a:lvl3pPr marL="927293" indent="0">
              <a:buNone/>
              <a:defRPr sz="1825" b="1"/>
            </a:lvl3pPr>
            <a:lvl4pPr marL="1390940" indent="0">
              <a:buNone/>
              <a:defRPr sz="1623" b="1"/>
            </a:lvl4pPr>
            <a:lvl5pPr marL="1854586" indent="0">
              <a:buNone/>
              <a:defRPr sz="1623" b="1"/>
            </a:lvl5pPr>
            <a:lvl6pPr marL="2318233" indent="0">
              <a:buNone/>
              <a:defRPr sz="1623" b="1"/>
            </a:lvl6pPr>
            <a:lvl7pPr marL="2781879" indent="0">
              <a:buNone/>
              <a:defRPr sz="1623" b="1"/>
            </a:lvl7pPr>
            <a:lvl8pPr marL="3245526" indent="0">
              <a:buNone/>
              <a:defRPr sz="1623" b="1"/>
            </a:lvl8pPr>
            <a:lvl9pPr marL="3709172" indent="0">
              <a:buNone/>
              <a:defRPr sz="16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7" y="10439961"/>
            <a:ext cx="19401367" cy="18965395"/>
          </a:xfrm>
        </p:spPr>
        <p:txBody>
          <a:bodyPr/>
          <a:lstStyle>
            <a:lvl1pPr>
              <a:defRPr sz="2434"/>
            </a:lvl1pPr>
            <a:lvl2pPr>
              <a:defRPr sz="2028"/>
            </a:lvl2pPr>
            <a:lvl3pPr>
              <a:defRPr sz="1825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6EFA-8031-4EF1-BC03-4AFEA23F6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372E-CCA7-4864-B6C8-FEC249EDB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E63-3B0C-4966-B2F8-372B9CC4E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81" y="1311090"/>
            <a:ext cx="14439899" cy="5577168"/>
          </a:xfrm>
        </p:spPr>
        <p:txBody>
          <a:bodyPr anchor="b"/>
          <a:lstStyle>
            <a:lvl1pPr algn="l">
              <a:defRPr sz="202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090"/>
            <a:ext cx="24536400" cy="28094267"/>
          </a:xfrm>
        </p:spPr>
        <p:txBody>
          <a:bodyPr/>
          <a:lstStyle>
            <a:lvl1pPr>
              <a:defRPr sz="3245"/>
            </a:lvl1pPr>
            <a:lvl2pPr>
              <a:defRPr sz="2839"/>
            </a:lvl2pPr>
            <a:lvl3pPr>
              <a:defRPr sz="2434"/>
            </a:lvl3pPr>
            <a:lvl4pPr>
              <a:defRPr sz="2028"/>
            </a:lvl4pPr>
            <a:lvl5pPr>
              <a:defRPr sz="2028"/>
            </a:lvl5pPr>
            <a:lvl6pPr>
              <a:defRPr sz="2028"/>
            </a:lvl6pPr>
            <a:lvl7pPr>
              <a:defRPr sz="2028"/>
            </a:lvl7pPr>
            <a:lvl8pPr>
              <a:defRPr sz="2028"/>
            </a:lvl8pPr>
            <a:lvl9pPr>
              <a:defRPr sz="202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81" y="6888255"/>
            <a:ext cx="14439899" cy="22517101"/>
          </a:xfrm>
        </p:spPr>
        <p:txBody>
          <a:bodyPr/>
          <a:lstStyle>
            <a:lvl1pPr marL="0" indent="0">
              <a:buNone/>
              <a:defRPr sz="1420"/>
            </a:lvl1pPr>
            <a:lvl2pPr marL="463647" indent="0">
              <a:buNone/>
              <a:defRPr sz="1217"/>
            </a:lvl2pPr>
            <a:lvl3pPr marL="927293" indent="0">
              <a:buNone/>
              <a:defRPr sz="1014"/>
            </a:lvl3pPr>
            <a:lvl4pPr marL="1390940" indent="0">
              <a:buNone/>
              <a:defRPr sz="913"/>
            </a:lvl4pPr>
            <a:lvl5pPr marL="1854586" indent="0">
              <a:buNone/>
              <a:defRPr sz="913"/>
            </a:lvl5pPr>
            <a:lvl6pPr marL="2318233" indent="0">
              <a:buNone/>
              <a:defRPr sz="913"/>
            </a:lvl6pPr>
            <a:lvl7pPr marL="2781879" indent="0">
              <a:buNone/>
              <a:defRPr sz="913"/>
            </a:lvl7pPr>
            <a:lvl8pPr marL="3245526" indent="0">
              <a:buNone/>
              <a:defRPr sz="913"/>
            </a:lvl8pPr>
            <a:lvl9pPr marL="3709172" indent="0">
              <a:buNone/>
              <a:defRPr sz="9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62C-C8EB-4EF0-B8D5-178897BDC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3219"/>
            <a:ext cx="26334156" cy="2719667"/>
          </a:xfrm>
        </p:spPr>
        <p:txBody>
          <a:bodyPr anchor="b"/>
          <a:lstStyle>
            <a:lvl1pPr algn="l">
              <a:defRPr sz="202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546"/>
            <a:ext cx="26334156" cy="19750368"/>
          </a:xfrm>
        </p:spPr>
        <p:txBody>
          <a:bodyPr/>
          <a:lstStyle>
            <a:lvl1pPr marL="0" indent="0">
              <a:buNone/>
              <a:defRPr sz="3245"/>
            </a:lvl1pPr>
            <a:lvl2pPr marL="463647" indent="0">
              <a:buNone/>
              <a:defRPr sz="2839"/>
            </a:lvl2pPr>
            <a:lvl3pPr marL="927293" indent="0">
              <a:buNone/>
              <a:defRPr sz="2434"/>
            </a:lvl3pPr>
            <a:lvl4pPr marL="1390940" indent="0">
              <a:buNone/>
              <a:defRPr sz="2028"/>
            </a:lvl4pPr>
            <a:lvl5pPr marL="1854586" indent="0">
              <a:buNone/>
              <a:defRPr sz="2028"/>
            </a:lvl5pPr>
            <a:lvl6pPr marL="2318233" indent="0">
              <a:buNone/>
              <a:defRPr sz="2028"/>
            </a:lvl6pPr>
            <a:lvl7pPr marL="2781879" indent="0">
              <a:buNone/>
              <a:defRPr sz="2028"/>
            </a:lvl7pPr>
            <a:lvl8pPr marL="3245526" indent="0">
              <a:buNone/>
              <a:defRPr sz="2028"/>
            </a:lvl8pPr>
            <a:lvl9pPr marL="3709172" indent="0">
              <a:buNone/>
              <a:defRPr sz="2028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2884"/>
            <a:ext cx="26334156" cy="3864349"/>
          </a:xfrm>
        </p:spPr>
        <p:txBody>
          <a:bodyPr/>
          <a:lstStyle>
            <a:lvl1pPr marL="0" indent="0">
              <a:buNone/>
              <a:defRPr sz="1420"/>
            </a:lvl1pPr>
            <a:lvl2pPr marL="463647" indent="0">
              <a:buNone/>
              <a:defRPr sz="1217"/>
            </a:lvl2pPr>
            <a:lvl3pPr marL="927293" indent="0">
              <a:buNone/>
              <a:defRPr sz="1014"/>
            </a:lvl3pPr>
            <a:lvl4pPr marL="1390940" indent="0">
              <a:buNone/>
              <a:defRPr sz="913"/>
            </a:lvl4pPr>
            <a:lvl5pPr marL="1854586" indent="0">
              <a:buNone/>
              <a:defRPr sz="913"/>
            </a:lvl5pPr>
            <a:lvl6pPr marL="2318233" indent="0">
              <a:buNone/>
              <a:defRPr sz="913"/>
            </a:lvl6pPr>
            <a:lvl7pPr marL="2781879" indent="0">
              <a:buNone/>
              <a:defRPr sz="913"/>
            </a:lvl7pPr>
            <a:lvl8pPr marL="3245526" indent="0">
              <a:buNone/>
              <a:defRPr sz="913"/>
            </a:lvl8pPr>
            <a:lvl9pPr marL="3709172" indent="0">
              <a:buNone/>
              <a:defRPr sz="9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8D43-15C4-4ABA-9BBB-EFDF30568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6417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525" tIns="209759" rIns="419525" bIns="2097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8752"/>
            <a:ext cx="37306956" cy="1975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1987"/>
            <a:ext cx="9144000" cy="219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>
            <a:lvl1pPr>
              <a:defRPr sz="6287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1987"/>
            <a:ext cx="13899444" cy="219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>
            <a:lvl1pPr algn="ctr">
              <a:defRPr sz="6287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1987"/>
            <a:ext cx="9144000" cy="219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>
            <a:lvl1pPr algn="r">
              <a:defRPr sz="6287"/>
            </a:lvl1pPr>
          </a:lstStyle>
          <a:p>
            <a:pPr>
              <a:defRPr/>
            </a:pPr>
            <a:fld id="{967884A1-535D-449B-A302-E0ACED78B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59752" rtl="0" eaLnBrk="0" fontAlgn="base" hangingPunct="0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+mj-lt"/>
          <a:ea typeface="+mj-ea"/>
          <a:cs typeface="+mj-cs"/>
        </a:defRPr>
      </a:lvl1pPr>
      <a:lvl2pPr algn="ctr" defTabSz="4259752" rtl="0" eaLnBrk="0" fontAlgn="base" hangingPunct="0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2pPr>
      <a:lvl3pPr algn="ctr" defTabSz="4259752" rtl="0" eaLnBrk="0" fontAlgn="base" hangingPunct="0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3pPr>
      <a:lvl4pPr algn="ctr" defTabSz="4259752" rtl="0" eaLnBrk="0" fontAlgn="base" hangingPunct="0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4pPr>
      <a:lvl5pPr algn="ctr" defTabSz="4259752" rtl="0" eaLnBrk="0" fontAlgn="base" hangingPunct="0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5pPr>
      <a:lvl6pPr marL="463647" algn="ctr" defTabSz="4259752" rtl="0" fontAlgn="base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6pPr>
      <a:lvl7pPr marL="927293" algn="ctr" defTabSz="4259752" rtl="0" fontAlgn="base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7pPr>
      <a:lvl8pPr marL="1390940" algn="ctr" defTabSz="4259752" rtl="0" fontAlgn="base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8pPr>
      <a:lvl9pPr marL="1854586" algn="ctr" defTabSz="4259752" rtl="0" fontAlgn="base">
        <a:spcBef>
          <a:spcPct val="0"/>
        </a:spcBef>
        <a:spcAft>
          <a:spcPct val="0"/>
        </a:spcAft>
        <a:defRPr sz="20485">
          <a:solidFill>
            <a:schemeClr val="tx2"/>
          </a:solidFill>
          <a:latin typeface="Times New Roman" pitchFamily="18" charset="0"/>
        </a:defRPr>
      </a:lvl9pPr>
    </p:titleStyle>
    <p:bodyStyle>
      <a:lvl1pPr marL="1595395" indent="-1595395" algn="l" defTabSz="4259752" rtl="0" eaLnBrk="0" fontAlgn="base" hangingPunct="0">
        <a:spcBef>
          <a:spcPct val="20000"/>
        </a:spcBef>
        <a:spcAft>
          <a:spcPct val="0"/>
        </a:spcAft>
        <a:buChar char="•"/>
        <a:defRPr sz="15110">
          <a:solidFill>
            <a:schemeClr val="tx1"/>
          </a:solidFill>
          <a:latin typeface="+mn-lt"/>
          <a:ea typeface="+mn-ea"/>
          <a:cs typeface="+mn-cs"/>
        </a:defRPr>
      </a:lvl1pPr>
      <a:lvl2pPr marL="3461250" indent="-1331374" algn="l" defTabSz="4259752" rtl="0" eaLnBrk="0" fontAlgn="base" hangingPunct="0">
        <a:spcBef>
          <a:spcPct val="20000"/>
        </a:spcBef>
        <a:spcAft>
          <a:spcPct val="0"/>
        </a:spcAft>
        <a:buChar char="–"/>
        <a:defRPr sz="13183">
          <a:solidFill>
            <a:schemeClr val="tx1"/>
          </a:solidFill>
          <a:latin typeface="+mn-lt"/>
        </a:defRPr>
      </a:lvl2pPr>
      <a:lvl3pPr marL="5320666" indent="-1060914" algn="l" defTabSz="4259752" rtl="0" eaLnBrk="0" fontAlgn="base" hangingPunct="0">
        <a:spcBef>
          <a:spcPct val="20000"/>
        </a:spcBef>
        <a:spcAft>
          <a:spcPct val="0"/>
        </a:spcAft>
        <a:buChar char="•"/>
        <a:defRPr sz="11257">
          <a:solidFill>
            <a:schemeClr val="tx1"/>
          </a:solidFill>
          <a:latin typeface="+mn-lt"/>
        </a:defRPr>
      </a:lvl3pPr>
      <a:lvl4pPr marL="7448933" indent="-1068963" algn="l" defTabSz="4259752" rtl="0" eaLnBrk="0" fontAlgn="base" hangingPunct="0">
        <a:spcBef>
          <a:spcPct val="20000"/>
        </a:spcBef>
        <a:spcAft>
          <a:spcPct val="0"/>
        </a:spcAft>
        <a:buChar char="–"/>
        <a:defRPr sz="9330">
          <a:solidFill>
            <a:schemeClr val="tx1"/>
          </a:solidFill>
          <a:latin typeface="+mn-lt"/>
        </a:defRPr>
      </a:lvl4pPr>
      <a:lvl5pPr marL="9577199" indent="-1067353" algn="l" defTabSz="4259752" rtl="0" eaLnBrk="0" fontAlgn="base" hangingPunct="0">
        <a:spcBef>
          <a:spcPct val="20000"/>
        </a:spcBef>
        <a:spcAft>
          <a:spcPct val="0"/>
        </a:spcAft>
        <a:buChar char="»"/>
        <a:defRPr sz="9330">
          <a:solidFill>
            <a:schemeClr val="tx1"/>
          </a:solidFill>
          <a:latin typeface="+mn-lt"/>
        </a:defRPr>
      </a:lvl5pPr>
      <a:lvl6pPr marL="10040845" indent="-1067353" algn="l" defTabSz="4259752" rtl="0" fontAlgn="base">
        <a:spcBef>
          <a:spcPct val="20000"/>
        </a:spcBef>
        <a:spcAft>
          <a:spcPct val="0"/>
        </a:spcAft>
        <a:buChar char="»"/>
        <a:defRPr sz="9330">
          <a:solidFill>
            <a:schemeClr val="tx1"/>
          </a:solidFill>
          <a:latin typeface="+mn-lt"/>
        </a:defRPr>
      </a:lvl6pPr>
      <a:lvl7pPr marL="10504492" indent="-1067353" algn="l" defTabSz="4259752" rtl="0" fontAlgn="base">
        <a:spcBef>
          <a:spcPct val="20000"/>
        </a:spcBef>
        <a:spcAft>
          <a:spcPct val="0"/>
        </a:spcAft>
        <a:buChar char="»"/>
        <a:defRPr sz="9330">
          <a:solidFill>
            <a:schemeClr val="tx1"/>
          </a:solidFill>
          <a:latin typeface="+mn-lt"/>
        </a:defRPr>
      </a:lvl7pPr>
      <a:lvl8pPr marL="10968138" indent="-1067353" algn="l" defTabSz="4259752" rtl="0" fontAlgn="base">
        <a:spcBef>
          <a:spcPct val="20000"/>
        </a:spcBef>
        <a:spcAft>
          <a:spcPct val="0"/>
        </a:spcAft>
        <a:buChar char="»"/>
        <a:defRPr sz="9330">
          <a:solidFill>
            <a:schemeClr val="tx1"/>
          </a:solidFill>
          <a:latin typeface="+mn-lt"/>
        </a:defRPr>
      </a:lvl8pPr>
      <a:lvl9pPr marL="11431785" indent="-1067353" algn="l" defTabSz="4259752" rtl="0" fontAlgn="base">
        <a:spcBef>
          <a:spcPct val="20000"/>
        </a:spcBef>
        <a:spcAft>
          <a:spcPct val="0"/>
        </a:spcAft>
        <a:buChar char="»"/>
        <a:defRPr sz="933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1pPr>
      <a:lvl2pPr marL="463647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2pPr>
      <a:lvl3pPr marL="927293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3pPr>
      <a:lvl4pPr marL="1390940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4pPr>
      <a:lvl5pPr marL="1854586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5pPr>
      <a:lvl6pPr marL="2318233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6pPr>
      <a:lvl7pPr marL="2781879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7pPr>
      <a:lvl8pPr marL="3245526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8pPr>
      <a:lvl9pPr marL="3709172" algn="l" defTabSz="927293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57200" y="457200"/>
            <a:ext cx="10058400" cy="32004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000000"/>
            </a:solidFill>
            <a:miter lim="800000"/>
            <a:headEnd/>
            <a:tailEnd/>
          </a:ln>
          <a:effectLst>
            <a:glow rad="228600">
              <a:srgbClr val="000000">
                <a:alpha val="40000"/>
              </a:srgbClr>
            </a:glow>
          </a:effectLst>
        </p:spPr>
        <p:txBody>
          <a:bodyPr wrap="square" lIns="709049" tIns="709049" rIns="709049" bIns="709049" rtlCol="0">
            <a:spAutoFit/>
          </a:bodyPr>
          <a:lstStyle/>
          <a:p>
            <a:pPr algn="just" eaLnBrk="1" hangingPunct="1">
              <a:buFontTx/>
              <a:buChar char="•"/>
            </a:pPr>
            <a:endParaRPr lang="en-US" sz="2434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33375600" y="457200"/>
            <a:ext cx="10058400" cy="32004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000000"/>
            </a:solidFill>
            <a:miter lim="800000"/>
            <a:headEnd/>
            <a:tailEnd/>
          </a:ln>
          <a:effectLst>
            <a:glow rad="228600">
              <a:srgbClr val="000000">
                <a:alpha val="40000"/>
              </a:srgbClr>
            </a:glow>
          </a:effectLst>
        </p:spPr>
        <p:txBody>
          <a:bodyPr wrap="square" lIns="709049" tIns="709049" rIns="709049" bIns="709049" rtlCol="0">
            <a:spAutoFit/>
          </a:bodyPr>
          <a:lstStyle/>
          <a:p>
            <a:pPr algn="just" eaLnBrk="1" hangingPunct="1">
              <a:buFontTx/>
              <a:buChar char="•"/>
            </a:pPr>
            <a:endParaRPr lang="en-US" sz="2434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11430000" y="457200"/>
            <a:ext cx="21031200" cy="32004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000000"/>
            </a:solidFill>
            <a:miter lim="800000"/>
            <a:headEnd/>
            <a:tailEnd/>
          </a:ln>
          <a:effectLst>
            <a:glow rad="228600">
              <a:srgbClr val="000000">
                <a:alpha val="40000"/>
              </a:srgbClr>
            </a:glow>
          </a:effectLst>
        </p:spPr>
        <p:txBody>
          <a:bodyPr wrap="square" lIns="709049" tIns="709049" rIns="709049" bIns="709049" rtlCol="0">
            <a:spAutoFit/>
          </a:bodyPr>
          <a:lstStyle/>
          <a:p>
            <a:pPr algn="just" eaLnBrk="1" hangingPunct="1">
              <a:buFontTx/>
              <a:buChar char="•"/>
            </a:pPr>
            <a:endParaRPr lang="en-US" sz="2434" dirty="0"/>
          </a:p>
        </p:txBody>
      </p:sp>
      <p:sp>
        <p:nvSpPr>
          <p:cNvPr id="24" name="TextBox 23"/>
          <p:cNvSpPr txBox="1"/>
          <p:nvPr/>
        </p:nvSpPr>
        <p:spPr bwMode="auto">
          <a:xfrm>
            <a:off x="12440992" y="8915400"/>
            <a:ext cx="19009217" cy="1547646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463639" tIns="463639" rIns="463639" bIns="463639" rtlCol="0">
            <a:spAutoFit/>
          </a:bodyPr>
          <a:lstStyle/>
          <a:p>
            <a:pPr algn="ctr">
              <a:spcAft>
                <a:spcPts val="1217"/>
              </a:spcAft>
            </a:pPr>
            <a:r>
              <a:rPr lang="en-US" sz="6085" b="1" u="sng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Helpful Hints for 48” </a:t>
            </a:r>
            <a:r>
              <a:rPr lang="en-US" sz="6085" b="1" u="sng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Glossy Tri-Fold </a:t>
            </a:r>
            <a:r>
              <a:rPr lang="en-US" sz="6085" b="1" u="sng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Poster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This poster is sized </a:t>
            </a:r>
            <a:r>
              <a:rPr lang="en-US" sz="54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36” </a:t>
            </a: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x 48” to use the edge-to-edge features of the glossy poster printer. 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When </a:t>
            </a: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resizing the official University of Delaware logos, click a corner to scale it proportionally.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Other versions of the UD logo are available at this URL:</a:t>
            </a:r>
            <a:b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http://sites.udel.edu/cpa/brand-identity/logos/logo-downloads/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Use large, bold fonts.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Try to keep text within the shown guide boxes. Avoid putting important </a:t>
            </a:r>
            <a:r>
              <a:rPr lang="en-US" sz="54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text, images, or </a:t>
            </a:r>
            <a:r>
              <a:rPr lang="en-US" sz="54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borders </a:t>
            </a:r>
            <a:r>
              <a:rPr lang="en-US" sz="54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within </a:t>
            </a: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½ inch of the edge of the poster</a:t>
            </a:r>
            <a:r>
              <a:rPr lang="en-US" sz="54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solidFill>
                <a:schemeClr val="bg1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To change the style of the guide boxes, right click a box and choose “Format shape…” 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To change the grid and guide snapping, right-click the white area of the slide and choose “Grid and guides…”</a:t>
            </a:r>
          </a:p>
          <a:p>
            <a:pPr marL="347735" indent="-34773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Click this box and press Delete to remove it from the poster.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5762" y="30368383"/>
            <a:ext cx="4679677" cy="191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Custom 8">
      <a:dk1>
        <a:srgbClr val="002663"/>
      </a:dk1>
      <a:lt1>
        <a:srgbClr val="FFFFFF"/>
      </a:lt1>
      <a:dk2>
        <a:srgbClr val="002663"/>
      </a:dk2>
      <a:lt2>
        <a:srgbClr val="808080"/>
      </a:lt2>
      <a:accent1>
        <a:srgbClr val="B7A66D"/>
      </a:accent1>
      <a:accent2>
        <a:srgbClr val="00539F"/>
      </a:accent2>
      <a:accent3>
        <a:srgbClr val="FFD200"/>
      </a:accent3>
      <a:accent4>
        <a:srgbClr val="002663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38100">
          <a:solidFill>
            <a:srgbClr val="000000"/>
          </a:solidFill>
          <a:miter lim="800000"/>
          <a:headEnd/>
          <a:tailEnd/>
        </a:ln>
      </a:spPr>
      <a:bodyPr lIns="699201" tIns="699201" rIns="699201" bIns="699201"/>
      <a:lstStyle>
        <a:defPPr algn="just" eaLnBrk="1" hangingPunct="1">
          <a:buFontTx/>
          <a:buChar char="•"/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7912</TotalTime>
  <Words>58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Times New Roman</vt:lpstr>
      <vt:lpstr>Default Design</vt:lpstr>
      <vt:lpstr>PowerPoint Presentation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Struzinski</dc:creator>
  <cp:lastModifiedBy>Diana Struzinski</cp:lastModifiedBy>
  <cp:revision>194</cp:revision>
  <dcterms:created xsi:type="dcterms:W3CDTF">2001-03-07T08:28:47Z</dcterms:created>
  <dcterms:modified xsi:type="dcterms:W3CDTF">2016-08-18T12:35:56Z</dcterms:modified>
</cp:coreProperties>
</file>