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64" r:id="rId2"/>
  </p:sldIdLst>
  <p:sldSz cx="43891200" cy="32918400"/>
  <p:notesSz cx="9144000" cy="14605000"/>
  <p:custDataLst>
    <p:tags r:id="rId5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3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0368" userDrawn="1">
          <p15:clr>
            <a:srgbClr val="A4A3A4"/>
          </p15:clr>
        </p15:guide>
        <p15:guide id="2" pos="13824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98002E"/>
    <a:srgbClr val="9A0000"/>
    <a:srgbClr val="CC1002"/>
    <a:srgbClr val="DFAA01"/>
    <a:srgbClr val="DFAF02"/>
    <a:srgbClr val="D2FF01"/>
    <a:srgbClr val="DFAF01"/>
    <a:srgbClr val="E8C100"/>
    <a:srgbClr val="FFCC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7466" autoAdjust="0"/>
    <p:restoredTop sz="99470" autoAdjust="0"/>
  </p:normalViewPr>
  <p:slideViewPr>
    <p:cSldViewPr>
      <p:cViewPr varScale="1">
        <p:scale>
          <a:sx n="24" d="100"/>
          <a:sy n="24" d="100"/>
        </p:scale>
        <p:origin x="2058" y="60"/>
      </p:cViewPr>
      <p:guideLst>
        <p:guide orient="horz" pos="10368"/>
        <p:guide pos="13824"/>
      </p:guideLst>
    </p:cSldViewPr>
  </p:slideViewPr>
  <p:outlineViewPr>
    <p:cViewPr>
      <p:scale>
        <a:sx n="25" d="100"/>
        <a:sy n="25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228600" cy="2286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notesMaster" Target="notesMasters/notesMaster1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tags" Target="tags/tag1.xml"/><Relationship Id="rId4" Type="http://schemas.openxmlformats.org/officeDocument/2006/relationships/handoutMaster" Target="handoutMasters/handoutMaster1.xml"/><Relationship Id="rId9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1026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3" name="Rectangle 1027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183188" y="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t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4" name="Rectangle 1028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13874750"/>
            <a:ext cx="3960813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defTabSz="1356848">
              <a:defRPr sz="18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5605" name="Rectangle 1029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183188" y="13874750"/>
            <a:ext cx="3960812" cy="730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35678" tIns="67837" rIns="135678" bIns="67837" numCol="1" anchor="b" anchorCtr="0" compatLnSpc="1">
            <a:prstTxWarp prst="textNoShape">
              <a:avLst/>
            </a:prstTxWarp>
          </a:bodyPr>
          <a:lstStyle>
            <a:lvl1pPr algn="r" defTabSz="1356848">
              <a:defRPr sz="1800"/>
            </a:lvl1pPr>
          </a:lstStyle>
          <a:p>
            <a:pPr>
              <a:defRPr/>
            </a:pPr>
            <a:fld id="{200DCCFD-C31A-42B2-922A-BCB46C970B0E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4085804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5180013" y="0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>
              <a:defRPr/>
            </a:pPr>
            <a:fld id="{DB3E1A59-466F-4F41-9E5E-F7591DA63F96}" type="datetimeFigureOut">
              <a:rPr lang="en-US"/>
              <a:pPr>
                <a:defRPr/>
              </a:pPr>
              <a:t>8/18/2016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20750" y="1095375"/>
            <a:ext cx="7302500" cy="54768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 dirty="0" smtClean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914400" y="6937375"/>
            <a:ext cx="7315200" cy="657225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5180013" y="13871575"/>
            <a:ext cx="3962400" cy="73025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>
              <a:defRPr/>
            </a:pPr>
            <a:fld id="{D678C0B9-A602-432E-A4A4-75019EB741D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4705052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xfrm>
            <a:off x="920750" y="1095375"/>
            <a:ext cx="7302500" cy="5476875"/>
          </a:xfrm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40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4100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CABACDFE-9516-43F6-ADF5-240A21B36C65}" type="slidenum">
              <a:rPr lang="en-US" smtClean="0"/>
              <a:pPr/>
              <a:t>1</a:t>
            </a:fld>
            <a:endParaRPr lang="en-US" smtClean="0"/>
          </a:p>
        </p:txBody>
      </p:sp>
    </p:spTree>
    <p:extLst>
      <p:ext uri="{BB962C8B-B14F-4D97-AF65-F5344CB8AC3E}">
        <p14:creationId xmlns:p14="http://schemas.microsoft.com/office/powerpoint/2010/main" val="154539752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292123" y="10226490"/>
            <a:ext cx="37306956" cy="705634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84245" y="18654433"/>
            <a:ext cx="30722711" cy="8411135"/>
          </a:xfrm>
        </p:spPr>
        <p:txBody>
          <a:bodyPr/>
          <a:lstStyle>
            <a:lvl1pPr marL="0" indent="0" algn="ctr">
              <a:buNone/>
              <a:defRPr/>
            </a:lvl1pPr>
            <a:lvl2pPr marL="463647" indent="0" algn="ctr">
              <a:buNone/>
              <a:defRPr/>
            </a:lvl2pPr>
            <a:lvl3pPr marL="927293" indent="0" algn="ctr">
              <a:buNone/>
              <a:defRPr/>
            </a:lvl3pPr>
            <a:lvl4pPr marL="1390940" indent="0" algn="ctr">
              <a:buNone/>
              <a:defRPr/>
            </a:lvl4pPr>
            <a:lvl5pPr marL="1854586" indent="0" algn="ctr">
              <a:buNone/>
              <a:defRPr/>
            </a:lvl5pPr>
            <a:lvl6pPr marL="2318233" indent="0" algn="ctr">
              <a:buNone/>
              <a:defRPr/>
            </a:lvl6pPr>
            <a:lvl7pPr marL="2781879" indent="0" algn="ctr">
              <a:buNone/>
              <a:defRPr/>
            </a:lvl7pPr>
            <a:lvl8pPr marL="3245526" indent="0" algn="ctr">
              <a:buNone/>
              <a:defRPr/>
            </a:lvl8pPr>
            <a:lvl9pPr marL="3709172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76B7B9-B881-4E01-AB78-FCC522EC702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05AE1D0-A6FC-4E82-AE17-47276BE10AFC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1273044" y="2926417"/>
            <a:ext cx="9326034" cy="2633438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292124" y="2926417"/>
            <a:ext cx="27845455" cy="2633438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2C46802-C1B0-4B6E-8C76-169C401027E9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58C3E81-7E51-443F-B40F-5999532D294D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67101" y="21153906"/>
            <a:ext cx="37306956" cy="6536951"/>
          </a:xfrm>
        </p:spPr>
        <p:txBody>
          <a:bodyPr anchor="t"/>
          <a:lstStyle>
            <a:lvl1pPr algn="l">
              <a:defRPr sz="4056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67101" y="13953004"/>
            <a:ext cx="37306956" cy="7200901"/>
          </a:xfrm>
        </p:spPr>
        <p:txBody>
          <a:bodyPr anchor="b"/>
          <a:lstStyle>
            <a:lvl1pPr marL="0" indent="0">
              <a:buNone/>
              <a:defRPr sz="2028"/>
            </a:lvl1pPr>
            <a:lvl2pPr marL="463647" indent="0">
              <a:buNone/>
              <a:defRPr sz="1825"/>
            </a:lvl2pPr>
            <a:lvl3pPr marL="927293" indent="0">
              <a:buNone/>
              <a:defRPr sz="1623"/>
            </a:lvl3pPr>
            <a:lvl4pPr marL="1390940" indent="0">
              <a:buNone/>
              <a:defRPr sz="1420"/>
            </a:lvl4pPr>
            <a:lvl5pPr marL="1854586" indent="0">
              <a:buNone/>
              <a:defRPr sz="1420"/>
            </a:lvl5pPr>
            <a:lvl6pPr marL="2318233" indent="0">
              <a:buNone/>
              <a:defRPr sz="1420"/>
            </a:lvl6pPr>
            <a:lvl7pPr marL="2781879" indent="0">
              <a:buNone/>
              <a:defRPr sz="1420"/>
            </a:lvl7pPr>
            <a:lvl8pPr marL="3245526" indent="0">
              <a:buNone/>
              <a:defRPr sz="1420"/>
            </a:lvl8pPr>
            <a:lvl9pPr marL="3709172" indent="0">
              <a:buNone/>
              <a:defRPr sz="142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57BB88A-415D-47A2-BB40-D284E7C9FA55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292123" y="9508752"/>
            <a:ext cx="18585744" cy="19752048"/>
          </a:xfrm>
        </p:spPr>
        <p:txBody>
          <a:bodyPr/>
          <a:lstStyle>
            <a:lvl1pPr>
              <a:defRPr sz="2839"/>
            </a:lvl1pPr>
            <a:lvl2pPr>
              <a:defRPr sz="2434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2013335" y="9508752"/>
            <a:ext cx="18585744" cy="19752048"/>
          </a:xfrm>
        </p:spPr>
        <p:txBody>
          <a:bodyPr/>
          <a:lstStyle>
            <a:lvl1pPr>
              <a:defRPr sz="2839"/>
            </a:lvl1pPr>
            <a:lvl2pPr>
              <a:defRPr sz="2434"/>
            </a:lvl2pPr>
            <a:lvl3pPr>
              <a:defRPr sz="2028"/>
            </a:lvl3pPr>
            <a:lvl4pPr>
              <a:defRPr sz="1825"/>
            </a:lvl4pPr>
            <a:lvl5pPr>
              <a:defRPr sz="1825"/>
            </a:lvl5pPr>
            <a:lvl6pPr>
              <a:defRPr sz="1825"/>
            </a:lvl6pPr>
            <a:lvl7pPr>
              <a:defRPr sz="1825"/>
            </a:lvl7pPr>
            <a:lvl8pPr>
              <a:defRPr sz="1825"/>
            </a:lvl8pPr>
            <a:lvl9pPr>
              <a:defRPr sz="1825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B6F26E-F264-488B-9BFB-6467C996496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79" y="1317812"/>
            <a:ext cx="39502644" cy="54864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94279" y="7368990"/>
            <a:ext cx="19392900" cy="3070972"/>
          </a:xfrm>
        </p:spPr>
        <p:txBody>
          <a:bodyPr anchor="b"/>
          <a:lstStyle>
            <a:lvl1pPr marL="0" indent="0">
              <a:buNone/>
              <a:defRPr sz="2434" b="1"/>
            </a:lvl1pPr>
            <a:lvl2pPr marL="463647" indent="0">
              <a:buNone/>
              <a:defRPr sz="2028" b="1"/>
            </a:lvl2pPr>
            <a:lvl3pPr marL="927293" indent="0">
              <a:buNone/>
              <a:defRPr sz="1825" b="1"/>
            </a:lvl3pPr>
            <a:lvl4pPr marL="1390940" indent="0">
              <a:buNone/>
              <a:defRPr sz="1623" b="1"/>
            </a:lvl4pPr>
            <a:lvl5pPr marL="1854586" indent="0">
              <a:buNone/>
              <a:defRPr sz="1623" b="1"/>
            </a:lvl5pPr>
            <a:lvl6pPr marL="2318233" indent="0">
              <a:buNone/>
              <a:defRPr sz="1623" b="1"/>
            </a:lvl6pPr>
            <a:lvl7pPr marL="2781879" indent="0">
              <a:buNone/>
              <a:defRPr sz="1623" b="1"/>
            </a:lvl7pPr>
            <a:lvl8pPr marL="3245526" indent="0">
              <a:buNone/>
              <a:defRPr sz="1623" b="1"/>
            </a:lvl8pPr>
            <a:lvl9pPr marL="3709172" indent="0">
              <a:buNone/>
              <a:defRPr sz="16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194279" y="10439961"/>
            <a:ext cx="19392900" cy="18965395"/>
          </a:xfrm>
        </p:spPr>
        <p:txBody>
          <a:bodyPr/>
          <a:lstStyle>
            <a:lvl1pPr>
              <a:defRPr sz="2434"/>
            </a:lvl1pPr>
            <a:lvl2pPr>
              <a:defRPr sz="2028"/>
            </a:lvl2pPr>
            <a:lvl3pPr>
              <a:defRPr sz="1825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22295557" y="7368990"/>
            <a:ext cx="19401367" cy="3070972"/>
          </a:xfrm>
        </p:spPr>
        <p:txBody>
          <a:bodyPr anchor="b"/>
          <a:lstStyle>
            <a:lvl1pPr marL="0" indent="0">
              <a:buNone/>
              <a:defRPr sz="2434" b="1"/>
            </a:lvl1pPr>
            <a:lvl2pPr marL="463647" indent="0">
              <a:buNone/>
              <a:defRPr sz="2028" b="1"/>
            </a:lvl2pPr>
            <a:lvl3pPr marL="927293" indent="0">
              <a:buNone/>
              <a:defRPr sz="1825" b="1"/>
            </a:lvl3pPr>
            <a:lvl4pPr marL="1390940" indent="0">
              <a:buNone/>
              <a:defRPr sz="1623" b="1"/>
            </a:lvl4pPr>
            <a:lvl5pPr marL="1854586" indent="0">
              <a:buNone/>
              <a:defRPr sz="1623" b="1"/>
            </a:lvl5pPr>
            <a:lvl6pPr marL="2318233" indent="0">
              <a:buNone/>
              <a:defRPr sz="1623" b="1"/>
            </a:lvl6pPr>
            <a:lvl7pPr marL="2781879" indent="0">
              <a:buNone/>
              <a:defRPr sz="1623" b="1"/>
            </a:lvl7pPr>
            <a:lvl8pPr marL="3245526" indent="0">
              <a:buNone/>
              <a:defRPr sz="1623" b="1"/>
            </a:lvl8pPr>
            <a:lvl9pPr marL="3709172" indent="0">
              <a:buNone/>
              <a:defRPr sz="1623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22295557" y="10439961"/>
            <a:ext cx="19401367" cy="18965395"/>
          </a:xfrm>
        </p:spPr>
        <p:txBody>
          <a:bodyPr/>
          <a:lstStyle>
            <a:lvl1pPr>
              <a:defRPr sz="2434"/>
            </a:lvl1pPr>
            <a:lvl2pPr>
              <a:defRPr sz="2028"/>
            </a:lvl2pPr>
            <a:lvl3pPr>
              <a:defRPr sz="1825"/>
            </a:lvl3pPr>
            <a:lvl4pPr>
              <a:defRPr sz="1623"/>
            </a:lvl4pPr>
            <a:lvl5pPr>
              <a:defRPr sz="1623"/>
            </a:lvl5pPr>
            <a:lvl6pPr>
              <a:defRPr sz="1623"/>
            </a:lvl6pPr>
            <a:lvl7pPr>
              <a:defRPr sz="1623"/>
            </a:lvl7pPr>
            <a:lvl8pPr>
              <a:defRPr sz="1623"/>
            </a:lvl8pPr>
            <a:lvl9pPr>
              <a:defRPr sz="1623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DA06EFA-8031-4EF1-BC03-4AFEA23F6E5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F46372E-CCA7-4864-B6C8-FEC249EDBFD7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E0BE63-3B0C-4966-B2F8-372B9CC4EAB0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94281" y="1311090"/>
            <a:ext cx="14439899" cy="5577168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7160523" y="1311090"/>
            <a:ext cx="24536400" cy="28094267"/>
          </a:xfrm>
        </p:spPr>
        <p:txBody>
          <a:bodyPr/>
          <a:lstStyle>
            <a:lvl1pPr>
              <a:defRPr sz="3245"/>
            </a:lvl1pPr>
            <a:lvl2pPr>
              <a:defRPr sz="2839"/>
            </a:lvl2pPr>
            <a:lvl3pPr>
              <a:defRPr sz="2434"/>
            </a:lvl3pPr>
            <a:lvl4pPr>
              <a:defRPr sz="2028"/>
            </a:lvl4pPr>
            <a:lvl5pPr>
              <a:defRPr sz="2028"/>
            </a:lvl5pPr>
            <a:lvl6pPr>
              <a:defRPr sz="2028"/>
            </a:lvl6pPr>
            <a:lvl7pPr>
              <a:defRPr sz="2028"/>
            </a:lvl7pPr>
            <a:lvl8pPr>
              <a:defRPr sz="2028"/>
            </a:lvl8pPr>
            <a:lvl9pPr>
              <a:defRPr sz="2028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194281" y="6888255"/>
            <a:ext cx="14439899" cy="22517101"/>
          </a:xfrm>
        </p:spPr>
        <p:txBody>
          <a:bodyPr/>
          <a:lstStyle>
            <a:lvl1pPr marL="0" indent="0">
              <a:buNone/>
              <a:defRPr sz="1420"/>
            </a:lvl1pPr>
            <a:lvl2pPr marL="463647" indent="0">
              <a:buNone/>
              <a:defRPr sz="1217"/>
            </a:lvl2pPr>
            <a:lvl3pPr marL="927293" indent="0">
              <a:buNone/>
              <a:defRPr sz="1014"/>
            </a:lvl3pPr>
            <a:lvl4pPr marL="1390940" indent="0">
              <a:buNone/>
              <a:defRPr sz="913"/>
            </a:lvl4pPr>
            <a:lvl5pPr marL="1854586" indent="0">
              <a:buNone/>
              <a:defRPr sz="913"/>
            </a:lvl5pPr>
            <a:lvl6pPr marL="2318233" indent="0">
              <a:buNone/>
              <a:defRPr sz="913"/>
            </a:lvl6pPr>
            <a:lvl7pPr marL="2781879" indent="0">
              <a:buNone/>
              <a:defRPr sz="913"/>
            </a:lvl7pPr>
            <a:lvl8pPr marL="3245526" indent="0">
              <a:buNone/>
              <a:defRPr sz="913"/>
            </a:lvl8pPr>
            <a:lvl9pPr marL="3709172" indent="0">
              <a:buNone/>
              <a:defRPr sz="91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8E862C-C8EB-4EF0-B8D5-178897BDC411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03545" y="23043219"/>
            <a:ext cx="26334156" cy="2719667"/>
          </a:xfrm>
        </p:spPr>
        <p:txBody>
          <a:bodyPr anchor="b"/>
          <a:lstStyle>
            <a:lvl1pPr algn="l">
              <a:defRPr sz="2028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8603545" y="2941546"/>
            <a:ext cx="26334156" cy="19750368"/>
          </a:xfrm>
        </p:spPr>
        <p:txBody>
          <a:bodyPr/>
          <a:lstStyle>
            <a:lvl1pPr marL="0" indent="0">
              <a:buNone/>
              <a:defRPr sz="3245"/>
            </a:lvl1pPr>
            <a:lvl2pPr marL="463647" indent="0">
              <a:buNone/>
              <a:defRPr sz="2839"/>
            </a:lvl2pPr>
            <a:lvl3pPr marL="927293" indent="0">
              <a:buNone/>
              <a:defRPr sz="2434"/>
            </a:lvl3pPr>
            <a:lvl4pPr marL="1390940" indent="0">
              <a:buNone/>
              <a:defRPr sz="2028"/>
            </a:lvl4pPr>
            <a:lvl5pPr marL="1854586" indent="0">
              <a:buNone/>
              <a:defRPr sz="2028"/>
            </a:lvl5pPr>
            <a:lvl6pPr marL="2318233" indent="0">
              <a:buNone/>
              <a:defRPr sz="2028"/>
            </a:lvl6pPr>
            <a:lvl7pPr marL="2781879" indent="0">
              <a:buNone/>
              <a:defRPr sz="2028"/>
            </a:lvl7pPr>
            <a:lvl8pPr marL="3245526" indent="0">
              <a:buNone/>
              <a:defRPr sz="2028"/>
            </a:lvl8pPr>
            <a:lvl9pPr marL="3709172" indent="0">
              <a:buNone/>
              <a:defRPr sz="2028"/>
            </a:lvl9pPr>
          </a:lstStyle>
          <a:p>
            <a:pPr lvl="0"/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03545" y="25762884"/>
            <a:ext cx="26334156" cy="3864349"/>
          </a:xfrm>
        </p:spPr>
        <p:txBody>
          <a:bodyPr/>
          <a:lstStyle>
            <a:lvl1pPr marL="0" indent="0">
              <a:buNone/>
              <a:defRPr sz="1420"/>
            </a:lvl1pPr>
            <a:lvl2pPr marL="463647" indent="0">
              <a:buNone/>
              <a:defRPr sz="1217"/>
            </a:lvl2pPr>
            <a:lvl3pPr marL="927293" indent="0">
              <a:buNone/>
              <a:defRPr sz="1014"/>
            </a:lvl3pPr>
            <a:lvl4pPr marL="1390940" indent="0">
              <a:buNone/>
              <a:defRPr sz="913"/>
            </a:lvl4pPr>
            <a:lvl5pPr marL="1854586" indent="0">
              <a:buNone/>
              <a:defRPr sz="913"/>
            </a:lvl5pPr>
            <a:lvl6pPr marL="2318233" indent="0">
              <a:buNone/>
              <a:defRPr sz="913"/>
            </a:lvl6pPr>
            <a:lvl7pPr marL="2781879" indent="0">
              <a:buNone/>
              <a:defRPr sz="913"/>
            </a:lvl7pPr>
            <a:lvl8pPr marL="3245526" indent="0">
              <a:buNone/>
              <a:defRPr sz="913"/>
            </a:lvl8pPr>
            <a:lvl9pPr marL="3709172" indent="0">
              <a:buNone/>
              <a:defRPr sz="913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528D43-15C4-4ABA-9BBB-EFDF30568CBF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lumMod val="65000"/>
            <a:lumOff val="3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3292123" y="2926417"/>
            <a:ext cx="37306956" cy="5486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3292123" y="9508752"/>
            <a:ext cx="37306956" cy="1975204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292123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>
              <a:defRPr sz="6287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14995879" y="29991987"/>
            <a:ext cx="13899444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ctr">
              <a:defRPr sz="6287"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31455078" y="29991987"/>
            <a:ext cx="9144000" cy="21952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419525" tIns="209759" rIns="419525" bIns="209759" numCol="1" anchor="t" anchorCtr="0" compatLnSpc="1">
            <a:prstTxWarp prst="textNoShape">
              <a:avLst/>
            </a:prstTxWarp>
          </a:bodyPr>
          <a:lstStyle>
            <a:lvl1pPr algn="r">
              <a:defRPr sz="6287"/>
            </a:lvl1pPr>
          </a:lstStyle>
          <a:p>
            <a:pPr>
              <a:defRPr/>
            </a:pPr>
            <a:fld id="{967884A1-535D-449B-A302-E0ACED78B714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+mj-lt"/>
          <a:ea typeface="+mj-ea"/>
          <a:cs typeface="+mj-cs"/>
        </a:defRPr>
      </a:lvl1pPr>
      <a:lvl2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2pPr>
      <a:lvl3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3pPr>
      <a:lvl4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4pPr>
      <a:lvl5pPr algn="ctr" defTabSz="4259752" rtl="0" eaLnBrk="0" fontAlgn="base" hangingPunct="0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5pPr>
      <a:lvl6pPr marL="463647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6pPr>
      <a:lvl7pPr marL="927293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7pPr>
      <a:lvl8pPr marL="1390940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8pPr>
      <a:lvl9pPr marL="1854586" algn="ctr" defTabSz="4259752" rtl="0" fontAlgn="base">
        <a:spcBef>
          <a:spcPct val="0"/>
        </a:spcBef>
        <a:spcAft>
          <a:spcPct val="0"/>
        </a:spcAft>
        <a:defRPr sz="20485">
          <a:solidFill>
            <a:schemeClr val="tx2"/>
          </a:solidFill>
          <a:latin typeface="Times New Roman" pitchFamily="18" charset="0"/>
        </a:defRPr>
      </a:lvl9pPr>
    </p:titleStyle>
    <p:bodyStyle>
      <a:lvl1pPr marL="1595395" indent="-1595395" algn="l" defTabSz="4259752" rtl="0" eaLnBrk="0" fontAlgn="base" hangingPunct="0">
        <a:spcBef>
          <a:spcPct val="20000"/>
        </a:spcBef>
        <a:spcAft>
          <a:spcPct val="0"/>
        </a:spcAft>
        <a:buChar char="•"/>
        <a:defRPr sz="15110">
          <a:solidFill>
            <a:schemeClr val="tx1"/>
          </a:solidFill>
          <a:latin typeface="+mn-lt"/>
          <a:ea typeface="+mn-ea"/>
          <a:cs typeface="+mn-cs"/>
        </a:defRPr>
      </a:lvl1pPr>
      <a:lvl2pPr marL="3461250" indent="-1331374" algn="l" defTabSz="4259752" rtl="0" eaLnBrk="0" fontAlgn="base" hangingPunct="0">
        <a:spcBef>
          <a:spcPct val="20000"/>
        </a:spcBef>
        <a:spcAft>
          <a:spcPct val="0"/>
        </a:spcAft>
        <a:buChar char="–"/>
        <a:defRPr sz="13183">
          <a:solidFill>
            <a:schemeClr val="tx1"/>
          </a:solidFill>
          <a:latin typeface="+mn-lt"/>
        </a:defRPr>
      </a:lvl2pPr>
      <a:lvl3pPr marL="5320666" indent="-1060914" algn="l" defTabSz="4259752" rtl="0" eaLnBrk="0" fontAlgn="base" hangingPunct="0">
        <a:spcBef>
          <a:spcPct val="20000"/>
        </a:spcBef>
        <a:spcAft>
          <a:spcPct val="0"/>
        </a:spcAft>
        <a:buChar char="•"/>
        <a:defRPr sz="11257">
          <a:solidFill>
            <a:schemeClr val="tx1"/>
          </a:solidFill>
          <a:latin typeface="+mn-lt"/>
        </a:defRPr>
      </a:lvl3pPr>
      <a:lvl4pPr marL="7448933" indent="-1068963" algn="l" defTabSz="4259752" rtl="0" eaLnBrk="0" fontAlgn="base" hangingPunct="0">
        <a:spcBef>
          <a:spcPct val="20000"/>
        </a:spcBef>
        <a:spcAft>
          <a:spcPct val="0"/>
        </a:spcAft>
        <a:buChar char="–"/>
        <a:defRPr sz="9330">
          <a:solidFill>
            <a:schemeClr val="tx1"/>
          </a:solidFill>
          <a:latin typeface="+mn-lt"/>
        </a:defRPr>
      </a:lvl4pPr>
      <a:lvl5pPr marL="9577199" indent="-1067353" algn="l" defTabSz="4259752" rtl="0" eaLnBrk="0" fontAlgn="base" hangingPunct="0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5pPr>
      <a:lvl6pPr marL="10040845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6pPr>
      <a:lvl7pPr marL="10504492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7pPr>
      <a:lvl8pPr marL="10968138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8pPr>
      <a:lvl9pPr marL="11431785" indent="-1067353" algn="l" defTabSz="4259752" rtl="0" fontAlgn="base">
        <a:spcBef>
          <a:spcPct val="20000"/>
        </a:spcBef>
        <a:spcAft>
          <a:spcPct val="0"/>
        </a:spcAft>
        <a:buChar char="»"/>
        <a:defRPr sz="933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1pPr>
      <a:lvl2pPr marL="463647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2pPr>
      <a:lvl3pPr marL="927293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3pPr>
      <a:lvl4pPr marL="1390940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4pPr>
      <a:lvl5pPr marL="1854586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5pPr>
      <a:lvl6pPr marL="2318233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6pPr>
      <a:lvl7pPr marL="2781879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7pPr>
      <a:lvl8pPr marL="3245526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8pPr>
      <a:lvl9pPr marL="3709172" algn="l" defTabSz="927293" rtl="0" eaLnBrk="1" latinLnBrk="0" hangingPunct="1">
        <a:defRPr sz="1825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 bwMode="auto">
          <a:xfrm>
            <a:off x="457200" y="457200"/>
            <a:ext cx="10058400" cy="3200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000000"/>
            </a:solidFill>
            <a:miter lim="800000"/>
            <a:headEnd/>
            <a:tailEnd/>
          </a:ln>
          <a:effectLst>
            <a:glow rad="228600">
              <a:srgbClr val="000000">
                <a:alpha val="40000"/>
              </a:srgbClr>
            </a:glow>
          </a:effectLst>
        </p:spPr>
        <p:txBody>
          <a:bodyPr wrap="square" lIns="709049" tIns="709049" rIns="709049" bIns="709049" rtlCol="0">
            <a:spAutoFit/>
          </a:bodyPr>
          <a:lstStyle/>
          <a:p>
            <a:pPr algn="just" eaLnBrk="1" hangingPunct="1">
              <a:buFontTx/>
              <a:buChar char="•"/>
            </a:pPr>
            <a:endParaRPr lang="en-US" sz="2434" dirty="0"/>
          </a:p>
        </p:txBody>
      </p:sp>
      <p:sp>
        <p:nvSpPr>
          <p:cNvPr id="5" name="TextBox 4"/>
          <p:cNvSpPr txBox="1"/>
          <p:nvPr/>
        </p:nvSpPr>
        <p:spPr bwMode="auto">
          <a:xfrm>
            <a:off x="33375600" y="457200"/>
            <a:ext cx="10058400" cy="3200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000000"/>
            </a:solidFill>
            <a:miter lim="800000"/>
            <a:headEnd/>
            <a:tailEnd/>
          </a:ln>
          <a:effectLst>
            <a:glow rad="228600">
              <a:srgbClr val="000000">
                <a:alpha val="40000"/>
              </a:srgbClr>
            </a:glow>
          </a:effectLst>
        </p:spPr>
        <p:txBody>
          <a:bodyPr wrap="square" lIns="709049" tIns="709049" rIns="709049" bIns="709049" rtlCol="0">
            <a:spAutoFit/>
          </a:bodyPr>
          <a:lstStyle/>
          <a:p>
            <a:pPr algn="just" eaLnBrk="1" hangingPunct="1">
              <a:buFontTx/>
              <a:buChar char="•"/>
            </a:pPr>
            <a:endParaRPr lang="en-US" sz="2434" dirty="0"/>
          </a:p>
        </p:txBody>
      </p:sp>
      <p:sp>
        <p:nvSpPr>
          <p:cNvPr id="4" name="TextBox 3"/>
          <p:cNvSpPr txBox="1"/>
          <p:nvPr/>
        </p:nvSpPr>
        <p:spPr bwMode="auto">
          <a:xfrm>
            <a:off x="11430000" y="457200"/>
            <a:ext cx="21031200" cy="32004000"/>
          </a:xfrm>
          <a:prstGeom prst="rect">
            <a:avLst/>
          </a:prstGeom>
          <a:gradFill>
            <a:gsLst>
              <a:gs pos="0">
                <a:srgbClr val="FFEFD1"/>
              </a:gs>
              <a:gs pos="64999">
                <a:srgbClr val="F0EBD5"/>
              </a:gs>
              <a:gs pos="100000">
                <a:srgbClr val="D1C39F"/>
              </a:gs>
            </a:gsLst>
            <a:lin ang="5400000" scaled="0"/>
          </a:gradFill>
          <a:ln w="38100">
            <a:solidFill>
              <a:srgbClr val="000000"/>
            </a:solidFill>
            <a:miter lim="800000"/>
            <a:headEnd/>
            <a:tailEnd/>
          </a:ln>
          <a:effectLst>
            <a:glow rad="228600">
              <a:srgbClr val="000000">
                <a:alpha val="40000"/>
              </a:srgbClr>
            </a:glow>
          </a:effectLst>
        </p:spPr>
        <p:txBody>
          <a:bodyPr wrap="square" lIns="709049" tIns="709049" rIns="709049" bIns="709049" rtlCol="0">
            <a:spAutoFit/>
          </a:bodyPr>
          <a:lstStyle/>
          <a:p>
            <a:pPr algn="just" eaLnBrk="1" hangingPunct="1">
              <a:buFontTx/>
              <a:buChar char="•"/>
            </a:pPr>
            <a:endParaRPr lang="en-US" sz="2434" dirty="0"/>
          </a:p>
        </p:txBody>
      </p:sp>
      <p:sp>
        <p:nvSpPr>
          <p:cNvPr id="24" name="TextBox 23"/>
          <p:cNvSpPr txBox="1"/>
          <p:nvPr/>
        </p:nvSpPr>
        <p:spPr bwMode="auto">
          <a:xfrm>
            <a:off x="12440992" y="8915400"/>
            <a:ext cx="19009217" cy="15476468"/>
          </a:xfrm>
          <a:prstGeom prst="rect">
            <a:avLst/>
          </a:prstGeom>
          <a:solidFill>
            <a:schemeClr val="accent4"/>
          </a:solidFill>
          <a:ln w="38100">
            <a:solidFill>
              <a:srgbClr val="000000"/>
            </a:solidFill>
            <a:miter lim="800000"/>
            <a:headEnd/>
            <a:tailEnd/>
          </a:ln>
        </p:spPr>
        <p:txBody>
          <a:bodyPr wrap="square" lIns="463639" tIns="463639" rIns="463639" bIns="463639" rtlCol="0">
            <a:spAutoFit/>
          </a:bodyPr>
          <a:lstStyle/>
          <a:p>
            <a:pPr algn="ctr">
              <a:spcAft>
                <a:spcPts val="1217"/>
              </a:spcAft>
            </a:pPr>
            <a:r>
              <a:rPr lang="en-US" sz="6085" b="1" u="sng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Helpful Hints for 48” </a:t>
            </a:r>
            <a:r>
              <a:rPr lang="en-US" sz="6085" b="1" u="sng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Glossy Tri-Fold </a:t>
            </a:r>
            <a:r>
              <a:rPr lang="en-US" sz="6085" b="1" u="sng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Poster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This poster is sized </a:t>
            </a: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36” </a:t>
            </a: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x 48” to use the edge-to-edge features of the glossy poster printer. 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When </a:t>
            </a: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resizing the official University of Delaware logos, click a corner to scale it proportionally.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Other versions of the UD logo are available at this URL:</a:t>
            </a:r>
            <a:b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</a:br>
            <a:r>
              <a:rPr lang="en-US" sz="48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http://sites.udel.edu/cpa/brand-identity/logos/logo-downloads/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Use large, bold fonts.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Try to keep text within the shown guide boxes. Avoid putting important </a:t>
            </a: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text, images, or </a:t>
            </a: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borders </a:t>
            </a: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within </a:t>
            </a: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½ inch of the edge of the poster</a:t>
            </a:r>
            <a:r>
              <a:rPr lang="en-US" sz="5400" dirty="0" smtClean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.</a:t>
            </a:r>
            <a:endParaRPr lang="en-US" sz="5400" dirty="0">
              <a:solidFill>
                <a:schemeClr val="bg1"/>
              </a:solidFill>
              <a:latin typeface="Myriad Pro" pitchFamily="34" charset="0"/>
              <a:cs typeface="Times New Roman" panose="02020603050405020304" pitchFamily="18" charset="0"/>
            </a:endParaRP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style of the guide boxes, right click a box and choose “Format shape…” 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To change the grid and guide snapping, right-click the white area of the slide and choose “Grid and guides…”</a:t>
            </a:r>
          </a:p>
          <a:p>
            <a:pPr marL="347735" indent="-347735">
              <a:spcAft>
                <a:spcPts val="1200"/>
              </a:spcAft>
              <a:buFont typeface="Arial" panose="020B0604020202020204" pitchFamily="34" charset="0"/>
              <a:buChar char="•"/>
            </a:pPr>
            <a:r>
              <a:rPr lang="en-US" sz="5400" dirty="0">
                <a:solidFill>
                  <a:schemeClr val="bg1"/>
                </a:solidFill>
                <a:latin typeface="Myriad Pro" pitchFamily="34" charset="0"/>
                <a:cs typeface="Times New Roman" panose="02020603050405020304" pitchFamily="18" charset="0"/>
              </a:rPr>
              <a:t>Click this box and press Delete to remove it from the poster.</a:t>
            </a:r>
          </a:p>
        </p:txBody>
      </p:sp>
      <p:pic>
        <p:nvPicPr>
          <p:cNvPr id="27" name="Picture 2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605762" y="30368383"/>
            <a:ext cx="4679677" cy="1910199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UIDATA" val="&lt;database version=&quot;7.0&quot;&gt;&lt;object type=&quot;1&quot; unique_id=&quot;10001&quot;&gt;&lt;object type=&quot;2&quot; unique_id=&quot;10002&quot;&gt;&lt;object type=&quot;3&quot; unique_id=&quot;10003&quot;&gt;&lt;property id=&quot;20148&quot; value=&quot;5&quot;/&gt;&lt;property id=&quot;20300&quot; value=&quot;Slide 1&quot;/&gt;&lt;property id=&quot;20307&quot; value=&quot;264&quot;/&gt;&lt;/object&gt;&lt;/object&gt;&lt;object type=&quot;8&quot; unique_id=&quot;10006&quot;&gt;&lt;/object&gt;&lt;/object&gt;&lt;/database&gt;"/>
  <p:tag name="MMPROD_NEXTUNIQUEID" val="10009"/>
  <p:tag name="SECTOMILLISECCONVERTED" val="1"/>
</p:tagLst>
</file>

<file path=ppt/theme/theme1.xml><?xml version="1.0" encoding="utf-8"?>
<a:theme xmlns:a="http://schemas.openxmlformats.org/drawingml/2006/main" name="Default Design">
  <a:themeElements>
    <a:clrScheme name="Custom 8">
      <a:dk1>
        <a:srgbClr val="002663"/>
      </a:dk1>
      <a:lt1>
        <a:srgbClr val="FFFFFF"/>
      </a:lt1>
      <a:dk2>
        <a:srgbClr val="002663"/>
      </a:dk2>
      <a:lt2>
        <a:srgbClr val="808080"/>
      </a:lt2>
      <a:accent1>
        <a:srgbClr val="B7A66D"/>
      </a:accent1>
      <a:accent2>
        <a:srgbClr val="00539F"/>
      </a:accent2>
      <a:accent3>
        <a:srgbClr val="FFD200"/>
      </a:accent3>
      <a:accent4>
        <a:srgbClr val="002663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miter lim="800000"/>
          <a:headEnd type="none" w="med" len="med"/>
          <a:tailEnd type="none" w="med" len="med"/>
        </a:ln>
        <a:effectLst/>
      </a:spPr>
      <a:bodyPr vert="horz" wrap="non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87471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3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  <a:txDef>
      <a:spPr bwMode="auto">
        <a:solidFill>
          <a:schemeClr val="bg1"/>
        </a:solidFill>
        <a:ln w="38100">
          <a:solidFill>
            <a:srgbClr val="000000"/>
          </a:solidFill>
          <a:miter lim="800000"/>
          <a:headEnd/>
          <a:tailEnd/>
        </a:ln>
      </a:spPr>
      <a:bodyPr lIns="699201" tIns="699201" rIns="699201" bIns="699201"/>
      <a:lstStyle>
        <a:defPPr algn="just" eaLnBrk="1" hangingPunct="1">
          <a:buFontTx/>
          <a:buChar char="•"/>
          <a:defRPr sz="2400" dirty="0" smtClean="0"/>
        </a:defPPr>
      </a:lstStyle>
    </a:tx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C:\Program Files\Microsoft Office\Templates\Presentation Designs\Soaring.pot</Template>
  <TotalTime>7912</TotalTime>
  <Words>58</Words>
  <Application>Microsoft Office PowerPoint</Application>
  <PresentationFormat>Custom</PresentationFormat>
  <Paragraphs>10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Myriad Pro</vt:lpstr>
      <vt:lpstr>Times New Roman</vt:lpstr>
      <vt:lpstr>Default Design</vt:lpstr>
      <vt:lpstr>PowerPoint Presentation</vt:lpstr>
    </vt:vector>
  </TitlesOfParts>
  <Company>-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Diana Struzinski</dc:creator>
  <cp:lastModifiedBy>Diana Struzinski</cp:lastModifiedBy>
  <cp:revision>194</cp:revision>
  <dcterms:created xsi:type="dcterms:W3CDTF">2001-03-07T08:28:47Z</dcterms:created>
  <dcterms:modified xsi:type="dcterms:W3CDTF">2016-08-18T12:35:56Z</dcterms:modified>
</cp:coreProperties>
</file>