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32461200" cy="21945600"/>
  <p:notesSz cx="9144000" cy="146050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25755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5151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977265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30302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628775" algn="l" defTabSz="65151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1954530" algn="l" defTabSz="65151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280285" algn="l" defTabSz="65151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2606040" algn="l" defTabSz="65151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02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002E"/>
    <a:srgbClr val="9A0000"/>
    <a:srgbClr val="000000"/>
    <a:srgbClr val="CC1002"/>
    <a:srgbClr val="DFAA01"/>
    <a:srgbClr val="DFAF02"/>
    <a:srgbClr val="D2FF01"/>
    <a:srgbClr val="DFAF01"/>
    <a:srgbClr val="E8C1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466" autoAdjust="0"/>
    <p:restoredTop sz="99470" autoAdjust="0"/>
  </p:normalViewPr>
  <p:slideViewPr>
    <p:cSldViewPr>
      <p:cViewPr varScale="1">
        <p:scale>
          <a:sx n="36" d="100"/>
          <a:sy n="36" d="100"/>
        </p:scale>
        <p:origin x="1794" y="96"/>
      </p:cViewPr>
      <p:guideLst>
        <p:guide orient="horz" pos="6912"/>
        <p:guide pos="102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228600" cy="228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3188" y="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87475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3188" y="1387475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fld id="{200DCCFD-C31A-42B2-922A-BCB46C970B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58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B3E1A59-466F-4F41-9E5E-F7591DA63F96}" type="datetimeFigureOut">
              <a:rPr lang="en-US"/>
              <a:pPr>
                <a:defRPr/>
              </a:pPr>
              <a:t>8/18/2016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22288" y="1095375"/>
            <a:ext cx="8099425" cy="5476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6937375"/>
            <a:ext cx="7315200" cy="6572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678C0B9-A602-432E-A4A4-75019EB741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05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25755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5151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977265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0302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628775" algn="l" defTabSz="65151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954530" algn="l" defTabSz="65151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280285" algn="l" defTabSz="65151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606040" algn="l" defTabSz="65151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522288" y="1095375"/>
            <a:ext cx="8099425" cy="54768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BACDFE-9516-43F6-ADF5-240A21B36C65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19211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4799" y="6817660"/>
            <a:ext cx="27591603" cy="47042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9598" y="12436288"/>
            <a:ext cx="22722005" cy="5607424"/>
          </a:xfrm>
        </p:spPr>
        <p:txBody>
          <a:bodyPr/>
          <a:lstStyle>
            <a:lvl1pPr marL="0" indent="0" algn="ctr">
              <a:buNone/>
              <a:defRPr/>
            </a:lvl1pPr>
            <a:lvl2pPr marL="325755" indent="0" algn="ctr">
              <a:buNone/>
              <a:defRPr/>
            </a:lvl2pPr>
            <a:lvl3pPr marL="651510" indent="0" algn="ctr">
              <a:buNone/>
              <a:defRPr/>
            </a:lvl3pPr>
            <a:lvl4pPr marL="977265" indent="0" algn="ctr">
              <a:buNone/>
              <a:defRPr/>
            </a:lvl4pPr>
            <a:lvl5pPr marL="1303020" indent="0" algn="ctr">
              <a:buNone/>
              <a:defRPr/>
            </a:lvl5pPr>
            <a:lvl6pPr marL="1628775" indent="0" algn="ctr">
              <a:buNone/>
              <a:defRPr/>
            </a:lvl6pPr>
            <a:lvl7pPr marL="1954530" indent="0" algn="ctr">
              <a:buNone/>
              <a:defRPr/>
            </a:lvl7pPr>
            <a:lvl8pPr marL="2280285" indent="0" algn="ctr">
              <a:buNone/>
              <a:defRPr/>
            </a:lvl8pPr>
            <a:lvl9pPr marL="260604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6B7B9-B881-4E01-AB78-FCC522EC70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AE1D0-A6FC-4E82-AE17-47276BE10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29022" y="1950944"/>
            <a:ext cx="6897379" cy="175562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4800" y="1950944"/>
            <a:ext cx="20594034" cy="175562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46802-C1B0-4B6E-8C76-169C401027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C3E81-7E51-443F-B40F-5999532D29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4210" y="14102604"/>
            <a:ext cx="27591603" cy="4357967"/>
          </a:xfrm>
        </p:spPr>
        <p:txBody>
          <a:bodyPr anchor="t"/>
          <a:lstStyle>
            <a:lvl1pPr algn="l">
              <a:defRPr sz="2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4210" y="9302003"/>
            <a:ext cx="27591603" cy="4800600"/>
          </a:xfrm>
        </p:spPr>
        <p:txBody>
          <a:bodyPr anchor="b"/>
          <a:lstStyle>
            <a:lvl1pPr marL="0" indent="0">
              <a:buNone/>
              <a:defRPr sz="1400"/>
            </a:lvl1pPr>
            <a:lvl2pPr marL="325755" indent="0">
              <a:buNone/>
              <a:defRPr sz="1300"/>
            </a:lvl2pPr>
            <a:lvl3pPr marL="651510" indent="0">
              <a:buNone/>
              <a:defRPr sz="1100"/>
            </a:lvl3pPr>
            <a:lvl4pPr marL="977265" indent="0">
              <a:buNone/>
              <a:defRPr sz="1000"/>
            </a:lvl4pPr>
            <a:lvl5pPr marL="1303020" indent="0">
              <a:buNone/>
              <a:defRPr sz="1000"/>
            </a:lvl5pPr>
            <a:lvl6pPr marL="1628775" indent="0">
              <a:buNone/>
              <a:defRPr sz="1000"/>
            </a:lvl6pPr>
            <a:lvl7pPr marL="1954530" indent="0">
              <a:buNone/>
              <a:defRPr sz="1000"/>
            </a:lvl7pPr>
            <a:lvl8pPr marL="2280285" indent="0">
              <a:buNone/>
              <a:defRPr sz="1000"/>
            </a:lvl8pPr>
            <a:lvl9pPr marL="260604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BB88A-415D-47A2-BB40-D284E7C9FA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4799" y="6339168"/>
            <a:ext cx="13745707" cy="13168032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80695" y="6339168"/>
            <a:ext cx="13745707" cy="13168032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6F26E-F264-488B-9BFB-6467C99649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2852" y="878541"/>
            <a:ext cx="29215497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2852" y="4912660"/>
            <a:ext cx="14342666" cy="2047315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5755" indent="0">
              <a:buNone/>
              <a:defRPr sz="1400" b="1"/>
            </a:lvl2pPr>
            <a:lvl3pPr marL="651510" indent="0">
              <a:buNone/>
              <a:defRPr sz="1300" b="1"/>
            </a:lvl3pPr>
            <a:lvl4pPr marL="977265" indent="0">
              <a:buNone/>
              <a:defRPr sz="1100" b="1"/>
            </a:lvl4pPr>
            <a:lvl5pPr marL="1303020" indent="0">
              <a:buNone/>
              <a:defRPr sz="1100" b="1"/>
            </a:lvl5pPr>
            <a:lvl6pPr marL="1628775" indent="0">
              <a:buNone/>
              <a:defRPr sz="1100" b="1"/>
            </a:lvl6pPr>
            <a:lvl7pPr marL="1954530" indent="0">
              <a:buNone/>
              <a:defRPr sz="1100" b="1"/>
            </a:lvl7pPr>
            <a:lvl8pPr marL="2280285" indent="0">
              <a:buNone/>
              <a:defRPr sz="1100" b="1"/>
            </a:lvl8pPr>
            <a:lvl9pPr marL="2606040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2852" y="6959974"/>
            <a:ext cx="14342666" cy="1264359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89422" y="4912660"/>
            <a:ext cx="14348928" cy="2047315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5755" indent="0">
              <a:buNone/>
              <a:defRPr sz="1400" b="1"/>
            </a:lvl2pPr>
            <a:lvl3pPr marL="651510" indent="0">
              <a:buNone/>
              <a:defRPr sz="1300" b="1"/>
            </a:lvl3pPr>
            <a:lvl4pPr marL="977265" indent="0">
              <a:buNone/>
              <a:defRPr sz="1100" b="1"/>
            </a:lvl4pPr>
            <a:lvl5pPr marL="1303020" indent="0">
              <a:buNone/>
              <a:defRPr sz="1100" b="1"/>
            </a:lvl5pPr>
            <a:lvl6pPr marL="1628775" indent="0">
              <a:buNone/>
              <a:defRPr sz="1100" b="1"/>
            </a:lvl6pPr>
            <a:lvl7pPr marL="1954530" indent="0">
              <a:buNone/>
              <a:defRPr sz="1100" b="1"/>
            </a:lvl7pPr>
            <a:lvl8pPr marL="2280285" indent="0">
              <a:buNone/>
              <a:defRPr sz="1100" b="1"/>
            </a:lvl8pPr>
            <a:lvl9pPr marL="2606040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89422" y="6959974"/>
            <a:ext cx="14348928" cy="1264359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06EFA-8031-4EF1-BC03-4AFEA23F6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6372E-CCA7-4864-B6C8-FEC249EDBF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0BE63-3B0C-4966-B2F8-372B9CC4E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2853" y="874060"/>
            <a:ext cx="10679509" cy="3718112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91637" y="874060"/>
            <a:ext cx="18146713" cy="18729511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2853" y="4592171"/>
            <a:ext cx="10679509" cy="15011400"/>
          </a:xfrm>
        </p:spPr>
        <p:txBody>
          <a:bodyPr/>
          <a:lstStyle>
            <a:lvl1pPr marL="0" indent="0">
              <a:buNone/>
              <a:defRPr sz="1000"/>
            </a:lvl1pPr>
            <a:lvl2pPr marL="325755" indent="0">
              <a:buNone/>
              <a:defRPr sz="900"/>
            </a:lvl2pPr>
            <a:lvl3pPr marL="651510" indent="0">
              <a:buNone/>
              <a:defRPr sz="700"/>
            </a:lvl3pPr>
            <a:lvl4pPr marL="977265" indent="0">
              <a:buNone/>
              <a:defRPr sz="600"/>
            </a:lvl4pPr>
            <a:lvl5pPr marL="1303020" indent="0">
              <a:buNone/>
              <a:defRPr sz="600"/>
            </a:lvl5pPr>
            <a:lvl6pPr marL="1628775" indent="0">
              <a:buNone/>
              <a:defRPr sz="600"/>
            </a:lvl6pPr>
            <a:lvl7pPr marL="1954530" indent="0">
              <a:buNone/>
              <a:defRPr sz="600"/>
            </a:lvl7pPr>
            <a:lvl8pPr marL="2280285" indent="0">
              <a:buNone/>
              <a:defRPr sz="600"/>
            </a:lvl8pPr>
            <a:lvl9pPr marL="2606040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E862C-C8EB-4EF0-B8D5-178897BDC4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3038" y="15362146"/>
            <a:ext cx="19476303" cy="1813111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63038" y="1961031"/>
            <a:ext cx="19476303" cy="13166912"/>
          </a:xfrm>
        </p:spPr>
        <p:txBody>
          <a:bodyPr/>
          <a:lstStyle>
            <a:lvl1pPr marL="0" indent="0">
              <a:buNone/>
              <a:defRPr sz="2300"/>
            </a:lvl1pPr>
            <a:lvl2pPr marL="325755" indent="0">
              <a:buNone/>
              <a:defRPr sz="2000"/>
            </a:lvl2pPr>
            <a:lvl3pPr marL="651510" indent="0">
              <a:buNone/>
              <a:defRPr sz="1700"/>
            </a:lvl3pPr>
            <a:lvl4pPr marL="977265" indent="0">
              <a:buNone/>
              <a:defRPr sz="1400"/>
            </a:lvl4pPr>
            <a:lvl5pPr marL="1303020" indent="0">
              <a:buNone/>
              <a:defRPr sz="1400"/>
            </a:lvl5pPr>
            <a:lvl6pPr marL="1628775" indent="0">
              <a:buNone/>
              <a:defRPr sz="1400"/>
            </a:lvl6pPr>
            <a:lvl7pPr marL="1954530" indent="0">
              <a:buNone/>
              <a:defRPr sz="1400"/>
            </a:lvl7pPr>
            <a:lvl8pPr marL="2280285" indent="0">
              <a:buNone/>
              <a:defRPr sz="1400"/>
            </a:lvl8pPr>
            <a:lvl9pPr marL="2606040" indent="0">
              <a:buNone/>
              <a:defRPr sz="14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63038" y="17175256"/>
            <a:ext cx="19476303" cy="2576232"/>
          </a:xfrm>
        </p:spPr>
        <p:txBody>
          <a:bodyPr/>
          <a:lstStyle>
            <a:lvl1pPr marL="0" indent="0">
              <a:buNone/>
              <a:defRPr sz="1000"/>
            </a:lvl1pPr>
            <a:lvl2pPr marL="325755" indent="0">
              <a:buNone/>
              <a:defRPr sz="900"/>
            </a:lvl2pPr>
            <a:lvl3pPr marL="651510" indent="0">
              <a:buNone/>
              <a:defRPr sz="700"/>
            </a:lvl3pPr>
            <a:lvl4pPr marL="977265" indent="0">
              <a:buNone/>
              <a:defRPr sz="600"/>
            </a:lvl4pPr>
            <a:lvl5pPr marL="1303020" indent="0">
              <a:buNone/>
              <a:defRPr sz="600"/>
            </a:lvl5pPr>
            <a:lvl6pPr marL="1628775" indent="0">
              <a:buNone/>
              <a:defRPr sz="600"/>
            </a:lvl6pPr>
            <a:lvl7pPr marL="1954530" indent="0">
              <a:buNone/>
              <a:defRPr sz="600"/>
            </a:lvl7pPr>
            <a:lvl8pPr marL="2280285" indent="0">
              <a:buNone/>
              <a:defRPr sz="600"/>
            </a:lvl8pPr>
            <a:lvl9pPr marL="2606040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28D43-15C4-4ABA-9BBB-EFDF30568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4799" y="1950944"/>
            <a:ext cx="27591603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8912" tIns="149453" rIns="298912" bIns="1494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4799" y="6339168"/>
            <a:ext cx="27591603" cy="1316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98912" tIns="149453" rIns="298912" bIns="149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4799" y="19994658"/>
            <a:ext cx="6762750" cy="146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8912" tIns="149453" rIns="298912" bIns="149453" numCol="1" anchor="t" anchorCtr="0" compatLnSpc="1">
            <a:prstTxWarp prst="textNoShape">
              <a:avLst/>
            </a:prstTxWarp>
          </a:bodyPr>
          <a:lstStyle>
            <a:lvl1pPr>
              <a:defRPr sz="4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90702" y="19994658"/>
            <a:ext cx="10279797" cy="146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8912" tIns="149453" rIns="298912" bIns="149453" numCol="1" anchor="t" anchorCtr="0" compatLnSpc="1">
            <a:prstTxWarp prst="textNoShape">
              <a:avLst/>
            </a:prstTxWarp>
          </a:bodyPr>
          <a:lstStyle>
            <a:lvl1pPr algn="ctr">
              <a:defRPr sz="4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63651" y="19994658"/>
            <a:ext cx="6762750" cy="146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8912" tIns="149453" rIns="298912" bIns="149453" numCol="1" anchor="t" anchorCtr="0" compatLnSpc="1">
            <a:prstTxWarp prst="textNoShape">
              <a:avLst/>
            </a:prstTxWarp>
          </a:bodyPr>
          <a:lstStyle>
            <a:lvl1pPr algn="r">
              <a:defRPr sz="4400"/>
            </a:lvl1pPr>
          </a:lstStyle>
          <a:p>
            <a:pPr>
              <a:defRPr/>
            </a:pPr>
            <a:fld id="{967884A1-535D-449B-A302-E0ACED78B7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92874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992874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2pPr>
      <a:lvl3pPr algn="ctr" defTabSz="2992874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3pPr>
      <a:lvl4pPr algn="ctr" defTabSz="2992874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4pPr>
      <a:lvl5pPr algn="ctr" defTabSz="2992874" rtl="0" eaLnBrk="0" fontAlgn="base" hangingPunct="0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5pPr>
      <a:lvl6pPr marL="325755" algn="ctr" defTabSz="2992874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6pPr>
      <a:lvl7pPr marL="651510" algn="ctr" defTabSz="2992874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7pPr>
      <a:lvl8pPr marL="977265" algn="ctr" defTabSz="2992874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8pPr>
      <a:lvl9pPr marL="1303020" algn="ctr" defTabSz="2992874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imes New Roman" pitchFamily="18" charset="0"/>
        </a:defRPr>
      </a:lvl9pPr>
    </p:titleStyle>
    <p:bodyStyle>
      <a:lvl1pPr marL="1120914" indent="-1120914" algn="l" defTabSz="2992874" rtl="0" eaLnBrk="0" fontAlgn="base" hangingPunct="0">
        <a:spcBef>
          <a:spcPct val="20000"/>
        </a:spcBef>
        <a:spcAft>
          <a:spcPct val="0"/>
        </a:spcAft>
        <a:buChar char="•"/>
        <a:defRPr sz="10600">
          <a:solidFill>
            <a:schemeClr val="tx1"/>
          </a:solidFill>
          <a:latin typeface="+mn-lt"/>
          <a:ea typeface="+mn-ea"/>
          <a:cs typeface="+mn-cs"/>
        </a:defRPr>
      </a:lvl1pPr>
      <a:lvl2pPr marL="2431852" indent="-935415" algn="l" defTabSz="2992874" rtl="0" eaLnBrk="0" fontAlgn="base" hangingPunct="0">
        <a:spcBef>
          <a:spcPct val="20000"/>
        </a:spcBef>
        <a:spcAft>
          <a:spcPct val="0"/>
        </a:spcAft>
        <a:buChar char="–"/>
        <a:defRPr sz="9300">
          <a:solidFill>
            <a:schemeClr val="tx1"/>
          </a:solidFill>
          <a:latin typeface="+mn-lt"/>
        </a:defRPr>
      </a:lvl2pPr>
      <a:lvl3pPr marL="3738265" indent="-745391" algn="l" defTabSz="2992874" rtl="0" eaLnBrk="0" fontAlgn="base" hangingPunct="0">
        <a:spcBef>
          <a:spcPct val="20000"/>
        </a:spcBef>
        <a:spcAft>
          <a:spcPct val="0"/>
        </a:spcAft>
        <a:buChar char="•"/>
        <a:defRPr sz="7900">
          <a:solidFill>
            <a:schemeClr val="tx1"/>
          </a:solidFill>
          <a:latin typeface="+mn-lt"/>
        </a:defRPr>
      </a:lvl3pPr>
      <a:lvl4pPr marL="5233571" indent="-751046" algn="l" defTabSz="2992874" rtl="0" eaLnBrk="0" fontAlgn="base" hangingPunct="0">
        <a:spcBef>
          <a:spcPct val="20000"/>
        </a:spcBef>
        <a:spcAft>
          <a:spcPct val="0"/>
        </a:spcAft>
        <a:buChar char="–"/>
        <a:defRPr sz="6600">
          <a:solidFill>
            <a:schemeClr val="tx1"/>
          </a:solidFill>
          <a:latin typeface="+mn-lt"/>
        </a:defRPr>
      </a:lvl4pPr>
      <a:lvl5pPr marL="6728877" indent="-749916" algn="l" defTabSz="2992874" rtl="0" eaLnBrk="0" fontAlgn="base" hangingPunct="0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5pPr>
      <a:lvl6pPr marL="7054632" indent="-749916" algn="l" defTabSz="2992874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6pPr>
      <a:lvl7pPr marL="7380387" indent="-749916" algn="l" defTabSz="2992874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7pPr>
      <a:lvl8pPr marL="7706142" indent="-749916" algn="l" defTabSz="2992874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8pPr>
      <a:lvl9pPr marL="8031897" indent="-749916" algn="l" defTabSz="2992874" rtl="0" fontAlgn="base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5755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51510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77265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03020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28775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54530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80285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06040" algn="l" defTabSz="65151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3258" y="19431000"/>
            <a:ext cx="4614681" cy="188366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 bwMode="auto">
          <a:xfrm>
            <a:off x="9410699" y="6172200"/>
            <a:ext cx="13220701" cy="9033242"/>
          </a:xfrm>
          <a:prstGeom prst="rect">
            <a:avLst/>
          </a:prstGeom>
          <a:solidFill>
            <a:schemeClr val="accent4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square" lIns="457200" tIns="457200" rIns="457200" bIns="457200" rtlCol="0">
            <a:spAutoFit/>
          </a:bodyPr>
          <a:lstStyle/>
          <a:p>
            <a:pPr algn="ctr" eaLnBrk="1" hangingPunct="1">
              <a:spcAft>
                <a:spcPts val="1200"/>
              </a:spcAft>
            </a:pPr>
            <a:r>
              <a:rPr lang="en-US" sz="4400" b="1" u="sng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Helpful Hints for 24” Matte Poster</a:t>
            </a:r>
          </a:p>
          <a:p>
            <a:pPr marL="342900" indent="-342900" eaLnBrk="1" hangingPunct="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This poster is sized 24” x 35.5” to account for the non-printable side margins of the matte paper or canvas.</a:t>
            </a:r>
          </a:p>
          <a:p>
            <a:pPr marL="342900" indent="-342900" eaLnBrk="1" hangingPunct="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When resizing the official University of Delaware logos, click a corner to scale it proportionally.</a:t>
            </a:r>
          </a:p>
          <a:p>
            <a:pPr marL="342900" indent="-342900" eaLnBrk="1" hangingPunct="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Other versions of the UD logo are available at this </a:t>
            </a:r>
            <a:r>
              <a:rPr lang="en-US" sz="36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URL:</a:t>
            </a:r>
            <a:br>
              <a:rPr lang="en-US" sz="36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</a:br>
            <a:r>
              <a:rPr lang="en-US" sz="32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http://sites.udel.edu/cpa/brand-identity/logos/logo-downloads/</a:t>
            </a:r>
            <a:endParaRPr lang="en-US" sz="3600" dirty="0" smtClean="0">
              <a:solidFill>
                <a:schemeClr val="bg1"/>
              </a:solidFill>
              <a:latin typeface="Myriad Pro" pitchFamily="34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Use large, bold fonts.</a:t>
            </a:r>
          </a:p>
          <a:p>
            <a:pPr marL="342900" indent="-342900" eaLnBrk="1" hangingPunct="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Try not to put important </a:t>
            </a:r>
            <a:r>
              <a:rPr lang="en-US" sz="36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text, images, or borders </a:t>
            </a:r>
            <a:r>
              <a:rPr lang="en-US" sz="36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with ½ inch of the edge of the poster.</a:t>
            </a:r>
          </a:p>
          <a:p>
            <a:pPr marL="342900" indent="-342900" eaLnBrk="1" hangingPunct="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To change the grid and guide snapping, right-click the white area of the slide and choose “Grid and guides</a:t>
            </a:r>
            <a:r>
              <a:rPr lang="en-US" sz="36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…”</a:t>
            </a:r>
          </a:p>
          <a:p>
            <a:pPr marL="342900" indent="-342900" eaLnBrk="1" hangingPunct="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Click this box and press Delete to remove it from the poster.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4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Custom 8">
      <a:dk1>
        <a:srgbClr val="002663"/>
      </a:dk1>
      <a:lt1>
        <a:srgbClr val="FFFFFF"/>
      </a:lt1>
      <a:dk2>
        <a:srgbClr val="002663"/>
      </a:dk2>
      <a:lt2>
        <a:srgbClr val="808080"/>
      </a:lt2>
      <a:accent1>
        <a:srgbClr val="B7A66D"/>
      </a:accent1>
      <a:accent2>
        <a:srgbClr val="00539F"/>
      </a:accent2>
      <a:accent3>
        <a:srgbClr val="FFD200"/>
      </a:accent3>
      <a:accent4>
        <a:srgbClr val="002663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 bwMode="auto">
        <a:solidFill>
          <a:schemeClr val="bg1"/>
        </a:solidFill>
        <a:ln w="38100">
          <a:solidFill>
            <a:srgbClr val="000000"/>
          </a:solidFill>
          <a:miter lim="800000"/>
          <a:headEnd/>
          <a:tailEnd/>
        </a:ln>
      </a:spPr>
      <a:bodyPr lIns="699201" tIns="699201" rIns="699201" bIns="699201"/>
      <a:lstStyle>
        <a:defPPr algn="just" eaLnBrk="1" hangingPunct="1">
          <a:buFontTx/>
          <a:buChar char="•"/>
          <a:defRPr sz="2400" dirty="0" smtClean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7910</TotalTime>
  <Words>60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Myriad Pro</vt:lpstr>
      <vt:lpstr>Times New Roman</vt:lpstr>
      <vt:lpstr>Default Design</vt:lpstr>
      <vt:lpstr>PowerPoint Presentation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Struzinski</dc:creator>
  <cp:lastModifiedBy>Diana Struzinski</cp:lastModifiedBy>
  <cp:revision>198</cp:revision>
  <dcterms:created xsi:type="dcterms:W3CDTF">2001-03-07T08:28:47Z</dcterms:created>
  <dcterms:modified xsi:type="dcterms:W3CDTF">2016-08-18T12:36:17Z</dcterms:modified>
</cp:coreProperties>
</file>