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4" r:id="rId2"/>
  </p:sldIdLst>
  <p:sldSz cx="43891200" cy="32461200"/>
  <p:notesSz cx="9144000" cy="14605000"/>
  <p:custDataLst>
    <p:tags r:id="rId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3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3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3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3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24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8002E"/>
    <a:srgbClr val="9A0000"/>
    <a:srgbClr val="000000"/>
    <a:srgbClr val="CC1002"/>
    <a:srgbClr val="DFAA01"/>
    <a:srgbClr val="DFAF02"/>
    <a:srgbClr val="D2FF01"/>
    <a:srgbClr val="DFAF01"/>
    <a:srgbClr val="E8C1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7466" autoAdjust="0"/>
    <p:restoredTop sz="99470" autoAdjust="0"/>
  </p:normalViewPr>
  <p:slideViewPr>
    <p:cSldViewPr>
      <p:cViewPr varScale="1">
        <p:scale>
          <a:sx n="24" d="100"/>
          <a:sy n="24" d="100"/>
        </p:scale>
        <p:origin x="2058" y="90"/>
      </p:cViewPr>
      <p:guideLst>
        <p:guide orient="horz" pos="10224"/>
        <p:guide pos="13824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228600" cy="2286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0813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5678" tIns="67837" rIns="135678" bIns="67837" numCol="1" anchor="t" anchorCtr="0" compatLnSpc="1">
            <a:prstTxWarp prst="textNoShape">
              <a:avLst/>
            </a:prstTxWarp>
          </a:bodyPr>
          <a:lstStyle>
            <a:lvl1pPr defTabSz="1356848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3188" y="0"/>
            <a:ext cx="3960812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5678" tIns="67837" rIns="135678" bIns="67837" numCol="1" anchor="t" anchorCtr="0" compatLnSpc="1">
            <a:prstTxWarp prst="textNoShape">
              <a:avLst/>
            </a:prstTxWarp>
          </a:bodyPr>
          <a:lstStyle>
            <a:lvl1pPr algn="r" defTabSz="1356848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3874750"/>
            <a:ext cx="3960813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5678" tIns="67837" rIns="135678" bIns="67837" numCol="1" anchor="b" anchorCtr="0" compatLnSpc="1">
            <a:prstTxWarp prst="textNoShape">
              <a:avLst/>
            </a:prstTxWarp>
          </a:bodyPr>
          <a:lstStyle>
            <a:lvl1pPr defTabSz="1356848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5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3188" y="13874750"/>
            <a:ext cx="3960812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5678" tIns="67837" rIns="135678" bIns="67837" numCol="1" anchor="b" anchorCtr="0" compatLnSpc="1">
            <a:prstTxWarp prst="textNoShape">
              <a:avLst/>
            </a:prstTxWarp>
          </a:bodyPr>
          <a:lstStyle>
            <a:lvl1pPr algn="r" defTabSz="1356848">
              <a:defRPr sz="1800"/>
            </a:lvl1pPr>
          </a:lstStyle>
          <a:p>
            <a:pPr>
              <a:defRPr/>
            </a:pPr>
            <a:fld id="{200DCCFD-C31A-42B2-922A-BCB46C970B0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8580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7302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7302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B3E1A59-466F-4F41-9E5E-F7591DA63F96}" type="datetimeFigureOut">
              <a:rPr lang="en-US"/>
              <a:pPr>
                <a:defRPr/>
              </a:pPr>
              <a:t>8/18/2016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69950" y="1095375"/>
            <a:ext cx="7404100" cy="54768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6937375"/>
            <a:ext cx="7315200" cy="65722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3871575"/>
            <a:ext cx="3962400" cy="7302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13871575"/>
            <a:ext cx="3962400" cy="7302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678C0B9-A602-432E-A4A4-75019EB741D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050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869950" y="1095375"/>
            <a:ext cx="7404100" cy="54768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ABACDFE-9516-43F6-ADF5-240A21B36C65}" type="slidenum">
              <a:rPr lang="en-US" smtClean="0"/>
              <a:pPr/>
              <a:t>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0874075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123" y="10084455"/>
            <a:ext cx="37306956" cy="695833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4245" y="18395343"/>
            <a:ext cx="30722711" cy="8294314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76B7B9-B881-4E01-AB78-FCC522EC702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5AE1D0-A6FC-4E82-AE17-47276BE10A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273044" y="2885772"/>
            <a:ext cx="9326034" cy="259686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92123" y="2885772"/>
            <a:ext cx="27845455" cy="259686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C46802-C1B0-4B6E-8C76-169C401027E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8C3E81-7E51-443F-B40F-5999532D294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1" y="20860102"/>
            <a:ext cx="37306956" cy="644616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1" y="13759213"/>
            <a:ext cx="37306956" cy="710088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7BB88A-415D-47A2-BB40-D284E7C9FA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92123" y="9376686"/>
            <a:ext cx="18585744" cy="1947771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13335" y="9376686"/>
            <a:ext cx="18585744" cy="1947771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B6F26E-F264-488B-9BFB-6467C996496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279" y="1299509"/>
            <a:ext cx="39502644" cy="5410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279" y="7266643"/>
            <a:ext cx="19392900" cy="302832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279" y="10294961"/>
            <a:ext cx="19392900" cy="187019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5556" y="7266643"/>
            <a:ext cx="19401367" cy="302832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5556" y="10294961"/>
            <a:ext cx="19401367" cy="187019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06EFA-8031-4EF1-BC03-4AFEA23F6E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46372E-CCA7-4864-B6C8-FEC249EDBF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E0BE63-3B0C-4966-B2F8-372B9CC4EAB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280" y="1292880"/>
            <a:ext cx="14439899" cy="549970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523" y="1292880"/>
            <a:ext cx="24536400" cy="2770406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280" y="6792585"/>
            <a:ext cx="14439899" cy="222043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8E862C-C8EB-4EF0-B8D5-178897BDC41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3545" y="22723174"/>
            <a:ext cx="26334156" cy="268189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3545" y="2900691"/>
            <a:ext cx="26334156" cy="1947605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3545" y="25405066"/>
            <a:ext cx="26334156" cy="381067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528D43-15C4-4ABA-9BBB-EFDF30568CB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92123" y="2885772"/>
            <a:ext cx="37306956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19525" tIns="209759" rIns="419525" bIns="20975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92123" y="9376686"/>
            <a:ext cx="37306956" cy="19477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19525" tIns="209759" rIns="419525" bIns="20975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92123" y="29575431"/>
            <a:ext cx="9144000" cy="2164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19525" tIns="209759" rIns="419525" bIns="209759" numCol="1" anchor="t" anchorCtr="0" compatLnSpc="1">
            <a:prstTxWarp prst="textNoShape">
              <a:avLst/>
            </a:prstTxWarp>
          </a:bodyPr>
          <a:lstStyle>
            <a:lvl1pPr>
              <a:defRPr sz="6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4995879" y="29575431"/>
            <a:ext cx="13899444" cy="2164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19525" tIns="209759" rIns="419525" bIns="209759" numCol="1" anchor="t" anchorCtr="0" compatLnSpc="1">
            <a:prstTxWarp prst="textNoShape">
              <a:avLst/>
            </a:prstTxWarp>
          </a:bodyPr>
          <a:lstStyle>
            <a:lvl1pPr algn="ctr">
              <a:defRPr sz="6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1455078" y="29575431"/>
            <a:ext cx="9144000" cy="2164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19525" tIns="209759" rIns="419525" bIns="209759" numCol="1" anchor="t" anchorCtr="0" compatLnSpc="1">
            <a:prstTxWarp prst="textNoShape">
              <a:avLst/>
            </a:prstTxWarp>
          </a:bodyPr>
          <a:lstStyle>
            <a:lvl1pPr algn="r">
              <a:defRPr sz="6200"/>
            </a:lvl1pPr>
          </a:lstStyle>
          <a:p>
            <a:pPr>
              <a:defRPr/>
            </a:pPr>
            <a:fld id="{967884A1-535D-449B-A302-E0ACED78B71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200525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200525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Times New Roman" pitchFamily="18" charset="0"/>
        </a:defRPr>
      </a:lvl2pPr>
      <a:lvl3pPr algn="ctr" defTabSz="4200525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Times New Roman" pitchFamily="18" charset="0"/>
        </a:defRPr>
      </a:lvl3pPr>
      <a:lvl4pPr algn="ctr" defTabSz="4200525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Times New Roman" pitchFamily="18" charset="0"/>
        </a:defRPr>
      </a:lvl4pPr>
      <a:lvl5pPr algn="ctr" defTabSz="4200525" rtl="0" eaLnBrk="0" fontAlgn="base" hangingPunct="0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Times New Roman" pitchFamily="18" charset="0"/>
        </a:defRPr>
      </a:lvl5pPr>
      <a:lvl6pPr marL="457200" algn="ctr" defTabSz="4200525" rtl="0" fontAlgn="base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Times New Roman" pitchFamily="18" charset="0"/>
        </a:defRPr>
      </a:lvl6pPr>
      <a:lvl7pPr marL="914400" algn="ctr" defTabSz="4200525" rtl="0" fontAlgn="base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Times New Roman" pitchFamily="18" charset="0"/>
        </a:defRPr>
      </a:lvl7pPr>
      <a:lvl8pPr marL="1371600" algn="ctr" defTabSz="4200525" rtl="0" fontAlgn="base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Times New Roman" pitchFamily="18" charset="0"/>
        </a:defRPr>
      </a:lvl8pPr>
      <a:lvl9pPr marL="1828800" algn="ctr" defTabSz="4200525" rtl="0" fontAlgn="base">
        <a:spcBef>
          <a:spcPct val="0"/>
        </a:spcBef>
        <a:spcAft>
          <a:spcPct val="0"/>
        </a:spcAft>
        <a:defRPr sz="20200">
          <a:solidFill>
            <a:schemeClr val="tx2"/>
          </a:solidFill>
          <a:latin typeface="Times New Roman" pitchFamily="18" charset="0"/>
        </a:defRPr>
      </a:lvl9pPr>
    </p:titleStyle>
    <p:bodyStyle>
      <a:lvl1pPr marL="1573213" indent="-1573213" algn="l" defTabSz="4200525" rtl="0" eaLnBrk="0" fontAlgn="base" hangingPunct="0">
        <a:spcBef>
          <a:spcPct val="20000"/>
        </a:spcBef>
        <a:spcAft>
          <a:spcPct val="0"/>
        </a:spcAft>
        <a:buChar char="•"/>
        <a:defRPr sz="14900">
          <a:solidFill>
            <a:schemeClr val="tx1"/>
          </a:solidFill>
          <a:latin typeface="+mn-lt"/>
          <a:ea typeface="+mn-ea"/>
          <a:cs typeface="+mn-cs"/>
        </a:defRPr>
      </a:lvl1pPr>
      <a:lvl2pPr marL="3413125" indent="-1312863" algn="l" defTabSz="4200525" rtl="0" eaLnBrk="0" fontAlgn="base" hangingPunct="0">
        <a:spcBef>
          <a:spcPct val="20000"/>
        </a:spcBef>
        <a:spcAft>
          <a:spcPct val="0"/>
        </a:spcAft>
        <a:buChar char="–"/>
        <a:defRPr sz="13000">
          <a:solidFill>
            <a:schemeClr val="tx1"/>
          </a:solidFill>
          <a:latin typeface="+mn-lt"/>
        </a:defRPr>
      </a:lvl2pPr>
      <a:lvl3pPr marL="5246688" indent="-1046163" algn="l" defTabSz="4200525" rtl="0" eaLnBrk="0" fontAlgn="base" hangingPunct="0">
        <a:spcBef>
          <a:spcPct val="20000"/>
        </a:spcBef>
        <a:spcAft>
          <a:spcPct val="0"/>
        </a:spcAft>
        <a:buChar char="•"/>
        <a:defRPr sz="11100">
          <a:solidFill>
            <a:schemeClr val="tx1"/>
          </a:solidFill>
          <a:latin typeface="+mn-lt"/>
        </a:defRPr>
      </a:lvl3pPr>
      <a:lvl4pPr marL="7345363" indent="-1054100" algn="l" defTabSz="4200525" rtl="0" eaLnBrk="0" fontAlgn="base" hangingPunct="0">
        <a:spcBef>
          <a:spcPct val="20000"/>
        </a:spcBef>
        <a:spcAft>
          <a:spcPct val="0"/>
        </a:spcAft>
        <a:buChar char="–"/>
        <a:defRPr sz="9200">
          <a:solidFill>
            <a:schemeClr val="tx1"/>
          </a:solidFill>
          <a:latin typeface="+mn-lt"/>
        </a:defRPr>
      </a:lvl4pPr>
      <a:lvl5pPr marL="9444038" indent="-1052513" algn="l" defTabSz="4200525" rtl="0" eaLnBrk="0" fontAlgn="base" hangingPunct="0">
        <a:spcBef>
          <a:spcPct val="20000"/>
        </a:spcBef>
        <a:spcAft>
          <a:spcPct val="0"/>
        </a:spcAft>
        <a:buChar char="»"/>
        <a:defRPr sz="9200">
          <a:solidFill>
            <a:schemeClr val="tx1"/>
          </a:solidFill>
          <a:latin typeface="+mn-lt"/>
        </a:defRPr>
      </a:lvl5pPr>
      <a:lvl6pPr marL="9901238" indent="-1052513" algn="l" defTabSz="4200525" rtl="0" fontAlgn="base">
        <a:spcBef>
          <a:spcPct val="20000"/>
        </a:spcBef>
        <a:spcAft>
          <a:spcPct val="0"/>
        </a:spcAft>
        <a:buChar char="»"/>
        <a:defRPr sz="9200">
          <a:solidFill>
            <a:schemeClr val="tx1"/>
          </a:solidFill>
          <a:latin typeface="+mn-lt"/>
        </a:defRPr>
      </a:lvl6pPr>
      <a:lvl7pPr marL="10358438" indent="-1052513" algn="l" defTabSz="4200525" rtl="0" fontAlgn="base">
        <a:spcBef>
          <a:spcPct val="20000"/>
        </a:spcBef>
        <a:spcAft>
          <a:spcPct val="0"/>
        </a:spcAft>
        <a:buChar char="»"/>
        <a:defRPr sz="9200">
          <a:solidFill>
            <a:schemeClr val="tx1"/>
          </a:solidFill>
          <a:latin typeface="+mn-lt"/>
        </a:defRPr>
      </a:lvl7pPr>
      <a:lvl8pPr marL="10815638" indent="-1052513" algn="l" defTabSz="4200525" rtl="0" fontAlgn="base">
        <a:spcBef>
          <a:spcPct val="20000"/>
        </a:spcBef>
        <a:spcAft>
          <a:spcPct val="0"/>
        </a:spcAft>
        <a:buChar char="»"/>
        <a:defRPr sz="9200">
          <a:solidFill>
            <a:schemeClr val="tx1"/>
          </a:solidFill>
          <a:latin typeface="+mn-lt"/>
        </a:defRPr>
      </a:lvl8pPr>
      <a:lvl9pPr marL="11272838" indent="-1052513" algn="l" defTabSz="4200525" rtl="0" fontAlgn="base">
        <a:spcBef>
          <a:spcPct val="20000"/>
        </a:spcBef>
        <a:spcAft>
          <a:spcPct val="0"/>
        </a:spcAft>
        <a:buChar char="»"/>
        <a:defRPr sz="9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 bwMode="auto">
          <a:xfrm>
            <a:off x="12573000" y="10744200"/>
            <a:ext cx="18745200" cy="11495455"/>
          </a:xfrm>
          <a:prstGeom prst="rect">
            <a:avLst/>
          </a:prstGeom>
          <a:solidFill>
            <a:schemeClr val="accent4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wrap="square" lIns="457200" tIns="457200" rIns="457200" bIns="457200" rtlCol="0">
            <a:spAutoFit/>
          </a:bodyPr>
          <a:lstStyle/>
          <a:p>
            <a:pPr algn="ctr" eaLnBrk="1" hangingPunct="1">
              <a:spcAft>
                <a:spcPts val="1200"/>
              </a:spcAft>
            </a:pPr>
            <a:r>
              <a:rPr lang="en-US" sz="6000" b="1" u="sng" dirty="0" smtClean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Helpful Hints for 48” Matte Poster</a:t>
            </a:r>
          </a:p>
          <a:p>
            <a:pPr marL="342900" indent="-342900" eaLnBrk="1" hangingPunct="1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4800" dirty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This poster is sized </a:t>
            </a:r>
            <a:r>
              <a:rPr lang="en-US" sz="4800" dirty="0" smtClean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35.5</a:t>
            </a:r>
            <a:r>
              <a:rPr lang="en-US" sz="4800" dirty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” </a:t>
            </a:r>
            <a:r>
              <a:rPr lang="en-US" sz="4800" dirty="0" smtClean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x 48” to </a:t>
            </a:r>
            <a:r>
              <a:rPr lang="en-US" sz="4800" dirty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account for the non-printable side margins of the matte paper or canvas.</a:t>
            </a:r>
          </a:p>
          <a:p>
            <a:pPr marL="342900" indent="-342900" eaLnBrk="1" hangingPunct="1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4800" dirty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When resizing the official University of Delaware logos, click a corner to scale it proportionally.</a:t>
            </a:r>
          </a:p>
          <a:p>
            <a:pPr marL="342900" indent="-342900" eaLnBrk="1" hangingPunct="1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4800" dirty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Other versions of the UD logo are available at this URL:</a:t>
            </a:r>
            <a:br>
              <a:rPr lang="en-US" sz="4800" dirty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</a:br>
            <a:r>
              <a:rPr lang="en-US" sz="4400" dirty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http://sites.udel.edu/cpa/brand-identity/logos/logo-downloads/</a:t>
            </a:r>
            <a:endParaRPr lang="en-US" sz="4800" dirty="0">
              <a:solidFill>
                <a:schemeClr val="bg1"/>
              </a:solidFill>
              <a:latin typeface="Myriad Pro" pitchFamily="34" charset="0"/>
              <a:cs typeface="Times New Roman" panose="02020603050405020304" pitchFamily="18" charset="0"/>
            </a:endParaRPr>
          </a:p>
          <a:p>
            <a:pPr marL="342900" indent="-342900" eaLnBrk="1" hangingPunct="1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4800" dirty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Use large, bold fonts.</a:t>
            </a:r>
          </a:p>
          <a:p>
            <a:pPr marL="342900" indent="-342900" eaLnBrk="1" hangingPunct="1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4800" dirty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Try not to put important </a:t>
            </a:r>
            <a:r>
              <a:rPr lang="en-US" sz="4800" dirty="0" smtClean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text, images, </a:t>
            </a:r>
            <a:r>
              <a:rPr lang="en-US" sz="4800" smtClean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or borders </a:t>
            </a:r>
            <a:r>
              <a:rPr lang="en-US" sz="4800" dirty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with ½ inch of the edge of the poster.</a:t>
            </a:r>
          </a:p>
          <a:p>
            <a:pPr marL="342900" indent="-342900" eaLnBrk="1" hangingPunct="1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4800" dirty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To change the grid and guide snapping, right-click the white area of the slide and choose “Grid and guides…”</a:t>
            </a:r>
          </a:p>
          <a:p>
            <a:pPr marL="342900" indent="-342900" eaLnBrk="1" hangingPunct="1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4800" dirty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Click this box and press Delete to remove it from the poster.</a:t>
            </a:r>
            <a:endParaRPr lang="en-US" sz="4800" dirty="0" smtClean="0">
              <a:solidFill>
                <a:schemeClr val="bg1"/>
              </a:solidFill>
              <a:latin typeface="Myriad Pro" pitchFamily="34" charset="0"/>
              <a:cs typeface="Times New Roman" panose="02020603050405020304" pitchFamily="18" charset="0"/>
            </a:endParaRPr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38259" y="29946600"/>
            <a:ext cx="4614681" cy="18836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7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64&quot;/&gt;&lt;/object&gt;&lt;/object&gt;&lt;object type=&quot;8&quot; unique_id=&quot;10006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Custom 8">
      <a:dk1>
        <a:srgbClr val="002663"/>
      </a:dk1>
      <a:lt1>
        <a:srgbClr val="FFFFFF"/>
      </a:lt1>
      <a:dk2>
        <a:srgbClr val="002663"/>
      </a:dk2>
      <a:lt2>
        <a:srgbClr val="808080"/>
      </a:lt2>
      <a:accent1>
        <a:srgbClr val="B7A66D"/>
      </a:accent1>
      <a:accent2>
        <a:srgbClr val="00539F"/>
      </a:accent2>
      <a:accent3>
        <a:srgbClr val="FFD200"/>
      </a:accent3>
      <a:accent4>
        <a:srgbClr val="002663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47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47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  <a:txDef>
      <a:spPr bwMode="auto">
        <a:solidFill>
          <a:schemeClr val="bg1"/>
        </a:solidFill>
        <a:ln w="38100">
          <a:solidFill>
            <a:srgbClr val="000000"/>
          </a:solidFill>
          <a:miter lim="800000"/>
          <a:headEnd/>
          <a:tailEnd/>
        </a:ln>
      </a:spPr>
      <a:bodyPr lIns="699201" tIns="699201" rIns="699201" bIns="699201"/>
      <a:lstStyle>
        <a:defPPr algn="just" eaLnBrk="1" hangingPunct="1">
          <a:buFontTx/>
          <a:buChar char="•"/>
          <a:defRPr sz="2400" dirty="0" smtClean="0"/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Designs\Soaring.pot</Template>
  <TotalTime>7892</TotalTime>
  <Words>60</Words>
  <Application>Microsoft Office PowerPoint</Application>
  <PresentationFormat>Custom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Myriad Pro</vt:lpstr>
      <vt:lpstr>Times New Roman</vt:lpstr>
      <vt:lpstr>Default Design</vt:lpstr>
      <vt:lpstr>PowerPoint Presentation</vt:lpstr>
    </vt:vector>
  </TitlesOfParts>
  <Company>-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Struzinski</dc:creator>
  <cp:lastModifiedBy>Diana Struzinski</cp:lastModifiedBy>
  <cp:revision>191</cp:revision>
  <dcterms:created xsi:type="dcterms:W3CDTF">2001-03-07T08:28:47Z</dcterms:created>
  <dcterms:modified xsi:type="dcterms:W3CDTF">2016-08-18T12:36:37Z</dcterms:modified>
</cp:coreProperties>
</file>