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43891200" cy="32461200"/>
  <p:notesSz cx="9144000" cy="14605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24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002E"/>
    <a:srgbClr val="9A0000"/>
    <a:srgbClr val="000000"/>
    <a:srgbClr val="CC1002"/>
    <a:srgbClr val="DFAA01"/>
    <a:srgbClr val="DFAF02"/>
    <a:srgbClr val="D2FF01"/>
    <a:srgbClr val="DFAF01"/>
    <a:srgbClr val="E8C1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466" autoAdjust="0"/>
    <p:restoredTop sz="99470" autoAdjust="0"/>
  </p:normalViewPr>
  <p:slideViewPr>
    <p:cSldViewPr>
      <p:cViewPr varScale="1">
        <p:scale>
          <a:sx n="24" d="100"/>
          <a:sy n="24" d="100"/>
        </p:scale>
        <p:origin x="2058" y="90"/>
      </p:cViewPr>
      <p:guideLst>
        <p:guide orient="horz" pos="10224"/>
        <p:guide pos="138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08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t" anchorCtr="0" compatLnSpc="1">
            <a:prstTxWarp prst="textNoShape">
              <a:avLst/>
            </a:prstTxWarp>
          </a:bodyPr>
          <a:lstStyle>
            <a:lvl1pPr defTabSz="1356848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3188" y="0"/>
            <a:ext cx="39608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t" anchorCtr="0" compatLnSpc="1">
            <a:prstTxWarp prst="textNoShape">
              <a:avLst/>
            </a:prstTxWarp>
          </a:bodyPr>
          <a:lstStyle>
            <a:lvl1pPr algn="r" defTabSz="1356848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874750"/>
            <a:ext cx="39608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b" anchorCtr="0" compatLnSpc="1">
            <a:prstTxWarp prst="textNoShape">
              <a:avLst/>
            </a:prstTxWarp>
          </a:bodyPr>
          <a:lstStyle>
            <a:lvl1pPr defTabSz="1356848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3188" y="13874750"/>
            <a:ext cx="39608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678" tIns="67837" rIns="135678" bIns="67837" numCol="1" anchor="b" anchorCtr="0" compatLnSpc="1">
            <a:prstTxWarp prst="textNoShape">
              <a:avLst/>
            </a:prstTxWarp>
          </a:bodyPr>
          <a:lstStyle>
            <a:lvl1pPr algn="r" defTabSz="1356848">
              <a:defRPr sz="1800"/>
            </a:lvl1pPr>
          </a:lstStyle>
          <a:p>
            <a:pPr>
              <a:defRPr/>
            </a:pPr>
            <a:fld id="{200DCCFD-C31A-42B2-922A-BCB46C970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58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B3E1A59-466F-4F41-9E5E-F7591DA63F96}" type="datetimeFigureOut">
              <a:rPr lang="en-US"/>
              <a:pPr>
                <a:defRPr/>
              </a:pPr>
              <a:t>8/18/2016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095375"/>
            <a:ext cx="7404100" cy="5476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6937375"/>
            <a:ext cx="7315200" cy="6572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871575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13871575"/>
            <a:ext cx="3962400" cy="730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78C0B9-A602-432E-A4A4-75019EB741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5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69950" y="1095375"/>
            <a:ext cx="7404100" cy="5476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BACDFE-9516-43F6-ADF5-240A21B36C65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87407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123" y="10084455"/>
            <a:ext cx="37306956" cy="6958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245" y="18395343"/>
            <a:ext cx="30722711" cy="8294314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6B7B9-B881-4E01-AB78-FCC522EC70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AE1D0-A6FC-4E82-AE17-47276BE10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044" y="2885772"/>
            <a:ext cx="9326034" cy="259686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123" y="2885772"/>
            <a:ext cx="27845455" cy="259686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46802-C1B0-4B6E-8C76-169C40102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C3E81-7E51-443F-B40F-5999532D29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0860102"/>
            <a:ext cx="37306956" cy="64461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759213"/>
            <a:ext cx="37306956" cy="71008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BB88A-415D-47A2-BB40-D284E7C9FA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123" y="9376686"/>
            <a:ext cx="18585744" cy="194777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335" y="9376686"/>
            <a:ext cx="18585744" cy="194777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6F26E-F264-488B-9BFB-6467C99649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79" y="1299509"/>
            <a:ext cx="39502644" cy="541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79" y="7266643"/>
            <a:ext cx="19392900" cy="30283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79" y="10294961"/>
            <a:ext cx="19392900" cy="187019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6" y="7266643"/>
            <a:ext cx="19401367" cy="30283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6" y="10294961"/>
            <a:ext cx="19401367" cy="187019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06EFA-8031-4EF1-BC03-4AFEA23F6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6372E-CCA7-4864-B6C8-FEC249EDB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0BE63-3B0C-4966-B2F8-372B9CC4E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80" y="1292880"/>
            <a:ext cx="14439899" cy="5499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3" y="1292880"/>
            <a:ext cx="24536400" cy="277040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80" y="6792585"/>
            <a:ext cx="14439899" cy="22204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E862C-C8EB-4EF0-B8D5-178897BDC4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45" y="22723174"/>
            <a:ext cx="26334156" cy="26818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45" y="2900691"/>
            <a:ext cx="26334156" cy="194760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45" y="25405066"/>
            <a:ext cx="26334156" cy="38106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28D43-15C4-4ABA-9BBB-EFDF30568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123" y="2885772"/>
            <a:ext cx="3730695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9525" tIns="209759" rIns="419525" bIns="20975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123" y="9376686"/>
            <a:ext cx="37306956" cy="1947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9525" tIns="209759" rIns="419525" bIns="209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123" y="29575431"/>
            <a:ext cx="9144000" cy="216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525" tIns="209759" rIns="419525" bIns="209759" numCol="1" anchor="t" anchorCtr="0" compatLnSpc="1">
            <a:prstTxWarp prst="textNoShape">
              <a:avLst/>
            </a:prstTxWarp>
          </a:bodyPr>
          <a:lstStyle>
            <a:lvl1pPr>
              <a:defRPr sz="6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879" y="29575431"/>
            <a:ext cx="13899444" cy="216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525" tIns="209759" rIns="419525" bIns="209759" numCol="1" anchor="t" anchorCtr="0" compatLnSpc="1">
            <a:prstTxWarp prst="textNoShape">
              <a:avLst/>
            </a:prstTxWarp>
          </a:bodyPr>
          <a:lstStyle>
            <a:lvl1pPr algn="ctr">
              <a:defRPr sz="6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078" y="29575431"/>
            <a:ext cx="9144000" cy="216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9525" tIns="209759" rIns="419525" bIns="209759" numCol="1" anchor="t" anchorCtr="0" compatLnSpc="1">
            <a:prstTxWarp prst="textNoShape">
              <a:avLst/>
            </a:prstTxWarp>
          </a:bodyPr>
          <a:lstStyle>
            <a:lvl1pPr algn="r">
              <a:defRPr sz="6200"/>
            </a:lvl1pPr>
          </a:lstStyle>
          <a:p>
            <a:pPr>
              <a:defRPr/>
            </a:pPr>
            <a:fld id="{967884A1-535D-449B-A302-E0ACED78B7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Times New Roman" pitchFamily="18" charset="0"/>
        </a:defRPr>
      </a:lvl2pPr>
      <a:lvl3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Times New Roman" pitchFamily="18" charset="0"/>
        </a:defRPr>
      </a:lvl3pPr>
      <a:lvl4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Times New Roman" pitchFamily="18" charset="0"/>
        </a:defRPr>
      </a:lvl4pPr>
      <a:lvl5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Times New Roman" pitchFamily="18" charset="0"/>
        </a:defRPr>
      </a:lvl5pPr>
      <a:lvl6pPr marL="4572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Times New Roman" pitchFamily="18" charset="0"/>
        </a:defRPr>
      </a:lvl6pPr>
      <a:lvl7pPr marL="9144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Times New Roman" pitchFamily="18" charset="0"/>
        </a:defRPr>
      </a:lvl7pPr>
      <a:lvl8pPr marL="13716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Times New Roman" pitchFamily="18" charset="0"/>
        </a:defRPr>
      </a:lvl8pPr>
      <a:lvl9pPr marL="18288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Times New Roman" pitchFamily="18" charset="0"/>
        </a:defRPr>
      </a:lvl9pPr>
    </p:titleStyle>
    <p:bodyStyle>
      <a:lvl1pPr marL="1573213" indent="-1573213" algn="l" defTabSz="4200525" rtl="0" eaLnBrk="0" fontAlgn="base" hangingPunct="0">
        <a:spcBef>
          <a:spcPct val="20000"/>
        </a:spcBef>
        <a:spcAft>
          <a:spcPct val="0"/>
        </a:spcAft>
        <a:buChar char="•"/>
        <a:defRPr sz="14900">
          <a:solidFill>
            <a:schemeClr val="tx1"/>
          </a:solidFill>
          <a:latin typeface="+mn-lt"/>
          <a:ea typeface="+mn-ea"/>
          <a:cs typeface="+mn-cs"/>
        </a:defRPr>
      </a:lvl1pPr>
      <a:lvl2pPr marL="3413125" indent="-1312863" algn="l" defTabSz="4200525" rtl="0" eaLnBrk="0" fontAlgn="base" hangingPunct="0">
        <a:spcBef>
          <a:spcPct val="20000"/>
        </a:spcBef>
        <a:spcAft>
          <a:spcPct val="0"/>
        </a:spcAft>
        <a:buChar char="–"/>
        <a:defRPr sz="13000">
          <a:solidFill>
            <a:schemeClr val="tx1"/>
          </a:solidFill>
          <a:latin typeface="+mn-lt"/>
        </a:defRPr>
      </a:lvl2pPr>
      <a:lvl3pPr marL="5246688" indent="-1046163" algn="l" defTabSz="4200525" rtl="0" eaLnBrk="0" fontAlgn="base" hangingPunct="0">
        <a:spcBef>
          <a:spcPct val="20000"/>
        </a:spcBef>
        <a:spcAft>
          <a:spcPct val="0"/>
        </a:spcAft>
        <a:buChar char="•"/>
        <a:defRPr sz="11100">
          <a:solidFill>
            <a:schemeClr val="tx1"/>
          </a:solidFill>
          <a:latin typeface="+mn-lt"/>
        </a:defRPr>
      </a:lvl3pPr>
      <a:lvl4pPr marL="7345363" indent="-1054100" algn="l" defTabSz="4200525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44038" indent="-1052513" algn="l" defTabSz="4200525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901238" indent="-1052513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58438" indent="-1052513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815638" indent="-1052513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72838" indent="-1052513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 bwMode="auto">
          <a:xfrm>
            <a:off x="12573000" y="10744200"/>
            <a:ext cx="18745200" cy="11495455"/>
          </a:xfrm>
          <a:prstGeom prst="rect">
            <a:avLst/>
          </a:prstGeom>
          <a:solidFill>
            <a:schemeClr val="accent4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square" lIns="457200" tIns="457200" rIns="457200" bIns="457200" rtlCol="0">
            <a:spAutoFit/>
          </a:bodyPr>
          <a:lstStyle/>
          <a:p>
            <a:pPr algn="ctr" eaLnBrk="1" hangingPunct="1">
              <a:spcAft>
                <a:spcPts val="1200"/>
              </a:spcAft>
            </a:pPr>
            <a:r>
              <a:rPr lang="en-US" sz="6000" b="1" u="sng" dirty="0" smtClean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Helpful Hints for 48” Matte Poster</a:t>
            </a:r>
          </a:p>
          <a:p>
            <a:pPr marL="342900" indent="-342900" eaLnBrk="1" hangingPunct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This poster is sized </a:t>
            </a:r>
            <a:r>
              <a:rPr lang="en-US" sz="4800" dirty="0" smtClean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35.5</a:t>
            </a:r>
            <a:r>
              <a:rPr lang="en-US" sz="48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” </a:t>
            </a:r>
            <a:r>
              <a:rPr lang="en-US" sz="4800" dirty="0" smtClean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x 48” to </a:t>
            </a:r>
            <a:r>
              <a:rPr lang="en-US" sz="48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account for the non-printable side margins of the matte paper or canvas.</a:t>
            </a:r>
          </a:p>
          <a:p>
            <a:pPr marL="342900" indent="-342900" eaLnBrk="1" hangingPunct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When resizing the official University of Delaware logos, click a corner to scale it proportionally.</a:t>
            </a:r>
          </a:p>
          <a:p>
            <a:pPr marL="342900" indent="-342900" eaLnBrk="1" hangingPunct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Other versions of the UD logo are available at this URL:</a:t>
            </a:r>
            <a:br>
              <a:rPr lang="en-US" sz="48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http://sites.udel.edu/cpa/brand-identity/logos/logo-downloads/</a:t>
            </a:r>
            <a:endParaRPr lang="en-US" sz="4800" dirty="0">
              <a:solidFill>
                <a:schemeClr val="bg1"/>
              </a:solidFill>
              <a:latin typeface="Myriad Pro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Use large, bold fonts.</a:t>
            </a:r>
          </a:p>
          <a:p>
            <a:pPr marL="342900" indent="-342900" eaLnBrk="1" hangingPunct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Try not to put important </a:t>
            </a:r>
            <a:r>
              <a:rPr lang="en-US" sz="4800" dirty="0" smtClean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text, images, </a:t>
            </a:r>
            <a:r>
              <a:rPr lang="en-US" sz="4800" smtClean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or borders </a:t>
            </a:r>
            <a:r>
              <a:rPr lang="en-US" sz="48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with ½ inch of the edge of the poster.</a:t>
            </a:r>
          </a:p>
          <a:p>
            <a:pPr marL="342900" indent="-342900" eaLnBrk="1" hangingPunct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To change the grid and guide snapping, right-click the white area of the slide and choose “Grid and guides…”</a:t>
            </a:r>
          </a:p>
          <a:p>
            <a:pPr marL="342900" indent="-342900" eaLnBrk="1" hangingPunct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bg1"/>
                </a:solidFill>
                <a:latin typeface="Myriad Pro" pitchFamily="34" charset="0"/>
                <a:cs typeface="Times New Roman" panose="02020603050405020304" pitchFamily="18" charset="0"/>
              </a:rPr>
              <a:t>Click this box and press Delete to remove it from the poster.</a:t>
            </a:r>
            <a:endParaRPr lang="en-US" sz="4800" dirty="0" smtClean="0">
              <a:solidFill>
                <a:schemeClr val="bg1"/>
              </a:solidFill>
              <a:latin typeface="Myriad Pro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8259" y="29946600"/>
            <a:ext cx="4614681" cy="1883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4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Custom 8">
      <a:dk1>
        <a:srgbClr val="002663"/>
      </a:dk1>
      <a:lt1>
        <a:srgbClr val="FFFFFF"/>
      </a:lt1>
      <a:dk2>
        <a:srgbClr val="002663"/>
      </a:dk2>
      <a:lt2>
        <a:srgbClr val="808080"/>
      </a:lt2>
      <a:accent1>
        <a:srgbClr val="B7A66D"/>
      </a:accent1>
      <a:accent2>
        <a:srgbClr val="00539F"/>
      </a:accent2>
      <a:accent3>
        <a:srgbClr val="FFD200"/>
      </a:accent3>
      <a:accent4>
        <a:srgbClr val="002663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4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4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solidFill>
          <a:schemeClr val="bg1"/>
        </a:solidFill>
        <a:ln w="38100">
          <a:solidFill>
            <a:srgbClr val="000000"/>
          </a:solidFill>
          <a:miter lim="800000"/>
          <a:headEnd/>
          <a:tailEnd/>
        </a:ln>
      </a:spPr>
      <a:bodyPr lIns="699201" tIns="699201" rIns="699201" bIns="699201"/>
      <a:lstStyle>
        <a:defPPr algn="just" eaLnBrk="1" hangingPunct="1">
          <a:buFontTx/>
          <a:buChar char="•"/>
          <a:defRPr sz="24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7892</TotalTime>
  <Words>60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Times New Roman</vt:lpstr>
      <vt:lpstr>Default Design</vt:lpstr>
      <vt:lpstr>PowerPoint Presentation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Struzinski</dc:creator>
  <cp:lastModifiedBy>Diana Struzinski</cp:lastModifiedBy>
  <cp:revision>191</cp:revision>
  <dcterms:created xsi:type="dcterms:W3CDTF">2001-03-07T08:28:47Z</dcterms:created>
  <dcterms:modified xsi:type="dcterms:W3CDTF">2016-08-18T12:36:37Z</dcterms:modified>
</cp:coreProperties>
</file>