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32461200" cy="21945600"/>
  <p:notesSz cx="9144000" cy="14605000"/>
  <p:custDataLst>
    <p:tags r:id="rId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25755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65151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977265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30302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1628775" algn="l" defTabSz="65151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1954530" algn="l" defTabSz="65151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2280285" algn="l" defTabSz="65151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2606040" algn="l" defTabSz="65151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>
          <p15:clr>
            <a:srgbClr val="A4A3A4"/>
          </p15:clr>
        </p15:guide>
        <p15:guide id="2" pos="102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002E"/>
    <a:srgbClr val="9A0000"/>
    <a:srgbClr val="000000"/>
    <a:srgbClr val="CC1002"/>
    <a:srgbClr val="DFAA01"/>
    <a:srgbClr val="DFAF02"/>
    <a:srgbClr val="D2FF01"/>
    <a:srgbClr val="DFAF01"/>
    <a:srgbClr val="E8C1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466" autoAdjust="0"/>
    <p:restoredTop sz="99470" autoAdjust="0"/>
  </p:normalViewPr>
  <p:slideViewPr>
    <p:cSldViewPr>
      <p:cViewPr varScale="1">
        <p:scale>
          <a:sx n="36" d="100"/>
          <a:sy n="36" d="100"/>
        </p:scale>
        <p:origin x="1716" y="78"/>
      </p:cViewPr>
      <p:guideLst>
        <p:guide orient="horz" pos="6912"/>
        <p:guide pos="102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081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t" anchorCtr="0" compatLnSpc="1">
            <a:prstTxWarp prst="textNoShape">
              <a:avLst/>
            </a:prstTxWarp>
          </a:bodyPr>
          <a:lstStyle>
            <a:lvl1pPr defTabSz="1356848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3188" y="0"/>
            <a:ext cx="3960812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t" anchorCtr="0" compatLnSpc="1">
            <a:prstTxWarp prst="textNoShape">
              <a:avLst/>
            </a:prstTxWarp>
          </a:bodyPr>
          <a:lstStyle>
            <a:lvl1pPr algn="r" defTabSz="1356848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3874750"/>
            <a:ext cx="396081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b" anchorCtr="0" compatLnSpc="1">
            <a:prstTxWarp prst="textNoShape">
              <a:avLst/>
            </a:prstTxWarp>
          </a:bodyPr>
          <a:lstStyle>
            <a:lvl1pPr defTabSz="1356848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3188" y="13874750"/>
            <a:ext cx="3960812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b" anchorCtr="0" compatLnSpc="1">
            <a:prstTxWarp prst="textNoShape">
              <a:avLst/>
            </a:prstTxWarp>
          </a:bodyPr>
          <a:lstStyle>
            <a:lvl1pPr algn="r" defTabSz="1356848">
              <a:defRPr sz="1800"/>
            </a:lvl1pPr>
          </a:lstStyle>
          <a:p>
            <a:pPr>
              <a:defRPr/>
            </a:pPr>
            <a:fld id="{200DCCFD-C31A-42B2-922A-BCB46C970B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8580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B3E1A59-466F-4F41-9E5E-F7591DA63F96}" type="datetimeFigureOut">
              <a:rPr lang="en-US"/>
              <a:pPr>
                <a:defRPr/>
              </a:pPr>
              <a:t>6/23/2016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22288" y="1095375"/>
            <a:ext cx="8099425" cy="5476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6937375"/>
            <a:ext cx="7315200" cy="6572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871575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13871575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678C0B9-A602-432E-A4A4-75019EB741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050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25755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5151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977265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0302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628775" algn="l" defTabSz="65151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1954530" algn="l" defTabSz="65151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280285" algn="l" defTabSz="65151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606040" algn="l" defTabSz="65151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522288" y="1095375"/>
            <a:ext cx="8099425" cy="54768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ABACDFE-9516-43F6-ADF5-240A21B36C65}" type="slidenum">
              <a:rPr lang="en-US" smtClean="0"/>
              <a:pPr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8331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4799" y="6817660"/>
            <a:ext cx="27591603" cy="47042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9598" y="12436288"/>
            <a:ext cx="22722005" cy="5607424"/>
          </a:xfrm>
        </p:spPr>
        <p:txBody>
          <a:bodyPr/>
          <a:lstStyle>
            <a:lvl1pPr marL="0" indent="0" algn="ctr">
              <a:buNone/>
              <a:defRPr/>
            </a:lvl1pPr>
            <a:lvl2pPr marL="325755" indent="0" algn="ctr">
              <a:buNone/>
              <a:defRPr/>
            </a:lvl2pPr>
            <a:lvl3pPr marL="651510" indent="0" algn="ctr">
              <a:buNone/>
              <a:defRPr/>
            </a:lvl3pPr>
            <a:lvl4pPr marL="977265" indent="0" algn="ctr">
              <a:buNone/>
              <a:defRPr/>
            </a:lvl4pPr>
            <a:lvl5pPr marL="1303020" indent="0" algn="ctr">
              <a:buNone/>
              <a:defRPr/>
            </a:lvl5pPr>
            <a:lvl6pPr marL="1628775" indent="0" algn="ctr">
              <a:buNone/>
              <a:defRPr/>
            </a:lvl6pPr>
            <a:lvl7pPr marL="1954530" indent="0" algn="ctr">
              <a:buNone/>
              <a:defRPr/>
            </a:lvl7pPr>
            <a:lvl8pPr marL="2280285" indent="0" algn="ctr">
              <a:buNone/>
              <a:defRPr/>
            </a:lvl8pPr>
            <a:lvl9pPr marL="260604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6B7B9-B881-4E01-AB78-FCC522EC70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5AE1D0-A6FC-4E82-AE17-47276BE10A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29022" y="1950944"/>
            <a:ext cx="6897379" cy="175562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34800" y="1950944"/>
            <a:ext cx="20594034" cy="1755625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46802-C1B0-4B6E-8C76-169C401027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C3E81-7E51-443F-B40F-5999532D29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4210" y="14102604"/>
            <a:ext cx="27591603" cy="4357967"/>
          </a:xfrm>
        </p:spPr>
        <p:txBody>
          <a:bodyPr anchor="t"/>
          <a:lstStyle>
            <a:lvl1pPr algn="l">
              <a:defRPr sz="29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4210" y="9302003"/>
            <a:ext cx="27591603" cy="4800600"/>
          </a:xfrm>
        </p:spPr>
        <p:txBody>
          <a:bodyPr anchor="b"/>
          <a:lstStyle>
            <a:lvl1pPr marL="0" indent="0">
              <a:buNone/>
              <a:defRPr sz="1400"/>
            </a:lvl1pPr>
            <a:lvl2pPr marL="325755" indent="0">
              <a:buNone/>
              <a:defRPr sz="1300"/>
            </a:lvl2pPr>
            <a:lvl3pPr marL="651510" indent="0">
              <a:buNone/>
              <a:defRPr sz="1100"/>
            </a:lvl3pPr>
            <a:lvl4pPr marL="977265" indent="0">
              <a:buNone/>
              <a:defRPr sz="1000"/>
            </a:lvl4pPr>
            <a:lvl5pPr marL="1303020" indent="0">
              <a:buNone/>
              <a:defRPr sz="1000"/>
            </a:lvl5pPr>
            <a:lvl6pPr marL="1628775" indent="0">
              <a:buNone/>
              <a:defRPr sz="1000"/>
            </a:lvl6pPr>
            <a:lvl7pPr marL="1954530" indent="0">
              <a:buNone/>
              <a:defRPr sz="1000"/>
            </a:lvl7pPr>
            <a:lvl8pPr marL="2280285" indent="0">
              <a:buNone/>
              <a:defRPr sz="1000"/>
            </a:lvl8pPr>
            <a:lvl9pPr marL="260604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7BB88A-415D-47A2-BB40-D284E7C9FA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4799" y="6339168"/>
            <a:ext cx="13745707" cy="13168032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80695" y="6339168"/>
            <a:ext cx="13745707" cy="13168032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6F26E-F264-488B-9BFB-6467C99649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2852" y="878541"/>
            <a:ext cx="29215497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2852" y="4912660"/>
            <a:ext cx="14342666" cy="2047315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5755" indent="0">
              <a:buNone/>
              <a:defRPr sz="1400" b="1"/>
            </a:lvl2pPr>
            <a:lvl3pPr marL="651510" indent="0">
              <a:buNone/>
              <a:defRPr sz="1300" b="1"/>
            </a:lvl3pPr>
            <a:lvl4pPr marL="977265" indent="0">
              <a:buNone/>
              <a:defRPr sz="1100" b="1"/>
            </a:lvl4pPr>
            <a:lvl5pPr marL="1303020" indent="0">
              <a:buNone/>
              <a:defRPr sz="1100" b="1"/>
            </a:lvl5pPr>
            <a:lvl6pPr marL="1628775" indent="0">
              <a:buNone/>
              <a:defRPr sz="1100" b="1"/>
            </a:lvl6pPr>
            <a:lvl7pPr marL="1954530" indent="0">
              <a:buNone/>
              <a:defRPr sz="1100" b="1"/>
            </a:lvl7pPr>
            <a:lvl8pPr marL="2280285" indent="0">
              <a:buNone/>
              <a:defRPr sz="1100" b="1"/>
            </a:lvl8pPr>
            <a:lvl9pPr marL="2606040" indent="0">
              <a:buNone/>
              <a:defRPr sz="1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2852" y="6959974"/>
            <a:ext cx="14342666" cy="1264359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89422" y="4912660"/>
            <a:ext cx="14348928" cy="2047315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5755" indent="0">
              <a:buNone/>
              <a:defRPr sz="1400" b="1"/>
            </a:lvl2pPr>
            <a:lvl3pPr marL="651510" indent="0">
              <a:buNone/>
              <a:defRPr sz="1300" b="1"/>
            </a:lvl3pPr>
            <a:lvl4pPr marL="977265" indent="0">
              <a:buNone/>
              <a:defRPr sz="1100" b="1"/>
            </a:lvl4pPr>
            <a:lvl5pPr marL="1303020" indent="0">
              <a:buNone/>
              <a:defRPr sz="1100" b="1"/>
            </a:lvl5pPr>
            <a:lvl6pPr marL="1628775" indent="0">
              <a:buNone/>
              <a:defRPr sz="1100" b="1"/>
            </a:lvl6pPr>
            <a:lvl7pPr marL="1954530" indent="0">
              <a:buNone/>
              <a:defRPr sz="1100" b="1"/>
            </a:lvl7pPr>
            <a:lvl8pPr marL="2280285" indent="0">
              <a:buNone/>
              <a:defRPr sz="1100" b="1"/>
            </a:lvl8pPr>
            <a:lvl9pPr marL="2606040" indent="0">
              <a:buNone/>
              <a:defRPr sz="1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89422" y="6959974"/>
            <a:ext cx="14348928" cy="1264359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06EFA-8031-4EF1-BC03-4AFEA23F6E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6372E-CCA7-4864-B6C8-FEC249EDBF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E0BE63-3B0C-4966-B2F8-372B9CC4EA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2853" y="874060"/>
            <a:ext cx="10679509" cy="3718112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91637" y="874060"/>
            <a:ext cx="18146713" cy="18729511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22853" y="4592171"/>
            <a:ext cx="10679509" cy="15011400"/>
          </a:xfrm>
        </p:spPr>
        <p:txBody>
          <a:bodyPr/>
          <a:lstStyle>
            <a:lvl1pPr marL="0" indent="0">
              <a:buNone/>
              <a:defRPr sz="1000"/>
            </a:lvl1pPr>
            <a:lvl2pPr marL="325755" indent="0">
              <a:buNone/>
              <a:defRPr sz="900"/>
            </a:lvl2pPr>
            <a:lvl3pPr marL="651510" indent="0">
              <a:buNone/>
              <a:defRPr sz="700"/>
            </a:lvl3pPr>
            <a:lvl4pPr marL="977265" indent="0">
              <a:buNone/>
              <a:defRPr sz="600"/>
            </a:lvl4pPr>
            <a:lvl5pPr marL="1303020" indent="0">
              <a:buNone/>
              <a:defRPr sz="600"/>
            </a:lvl5pPr>
            <a:lvl6pPr marL="1628775" indent="0">
              <a:buNone/>
              <a:defRPr sz="600"/>
            </a:lvl6pPr>
            <a:lvl7pPr marL="1954530" indent="0">
              <a:buNone/>
              <a:defRPr sz="600"/>
            </a:lvl7pPr>
            <a:lvl8pPr marL="2280285" indent="0">
              <a:buNone/>
              <a:defRPr sz="600"/>
            </a:lvl8pPr>
            <a:lvl9pPr marL="2606040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E862C-C8EB-4EF0-B8D5-178897BDC4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3038" y="15362146"/>
            <a:ext cx="19476303" cy="1813111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63038" y="1961031"/>
            <a:ext cx="19476303" cy="13166912"/>
          </a:xfrm>
        </p:spPr>
        <p:txBody>
          <a:bodyPr/>
          <a:lstStyle>
            <a:lvl1pPr marL="0" indent="0">
              <a:buNone/>
              <a:defRPr sz="2300"/>
            </a:lvl1pPr>
            <a:lvl2pPr marL="325755" indent="0">
              <a:buNone/>
              <a:defRPr sz="2000"/>
            </a:lvl2pPr>
            <a:lvl3pPr marL="651510" indent="0">
              <a:buNone/>
              <a:defRPr sz="1700"/>
            </a:lvl3pPr>
            <a:lvl4pPr marL="977265" indent="0">
              <a:buNone/>
              <a:defRPr sz="1400"/>
            </a:lvl4pPr>
            <a:lvl5pPr marL="1303020" indent="0">
              <a:buNone/>
              <a:defRPr sz="1400"/>
            </a:lvl5pPr>
            <a:lvl6pPr marL="1628775" indent="0">
              <a:buNone/>
              <a:defRPr sz="1400"/>
            </a:lvl6pPr>
            <a:lvl7pPr marL="1954530" indent="0">
              <a:buNone/>
              <a:defRPr sz="1400"/>
            </a:lvl7pPr>
            <a:lvl8pPr marL="2280285" indent="0">
              <a:buNone/>
              <a:defRPr sz="1400"/>
            </a:lvl8pPr>
            <a:lvl9pPr marL="2606040" indent="0">
              <a:buNone/>
              <a:defRPr sz="14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63038" y="17175256"/>
            <a:ext cx="19476303" cy="2576232"/>
          </a:xfrm>
        </p:spPr>
        <p:txBody>
          <a:bodyPr/>
          <a:lstStyle>
            <a:lvl1pPr marL="0" indent="0">
              <a:buNone/>
              <a:defRPr sz="1000"/>
            </a:lvl1pPr>
            <a:lvl2pPr marL="325755" indent="0">
              <a:buNone/>
              <a:defRPr sz="900"/>
            </a:lvl2pPr>
            <a:lvl3pPr marL="651510" indent="0">
              <a:buNone/>
              <a:defRPr sz="700"/>
            </a:lvl3pPr>
            <a:lvl4pPr marL="977265" indent="0">
              <a:buNone/>
              <a:defRPr sz="600"/>
            </a:lvl4pPr>
            <a:lvl5pPr marL="1303020" indent="0">
              <a:buNone/>
              <a:defRPr sz="600"/>
            </a:lvl5pPr>
            <a:lvl6pPr marL="1628775" indent="0">
              <a:buNone/>
              <a:defRPr sz="600"/>
            </a:lvl6pPr>
            <a:lvl7pPr marL="1954530" indent="0">
              <a:buNone/>
              <a:defRPr sz="600"/>
            </a:lvl7pPr>
            <a:lvl8pPr marL="2280285" indent="0">
              <a:buNone/>
              <a:defRPr sz="600"/>
            </a:lvl8pPr>
            <a:lvl9pPr marL="2606040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28D43-15C4-4ABA-9BBB-EFDF30568C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34799" y="1950944"/>
            <a:ext cx="27591603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98912" tIns="149453" rIns="298912" bIns="1494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4799" y="6339168"/>
            <a:ext cx="27591603" cy="1316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98912" tIns="149453" rIns="298912" bIns="1494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4799" y="19994658"/>
            <a:ext cx="6762750" cy="1463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98912" tIns="149453" rIns="298912" bIns="149453" numCol="1" anchor="t" anchorCtr="0" compatLnSpc="1">
            <a:prstTxWarp prst="textNoShape">
              <a:avLst/>
            </a:prstTxWarp>
          </a:bodyPr>
          <a:lstStyle>
            <a:lvl1pPr>
              <a:defRPr sz="4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90702" y="19994658"/>
            <a:ext cx="10279797" cy="1463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98912" tIns="149453" rIns="298912" bIns="149453" numCol="1" anchor="t" anchorCtr="0" compatLnSpc="1">
            <a:prstTxWarp prst="textNoShape">
              <a:avLst/>
            </a:prstTxWarp>
          </a:bodyPr>
          <a:lstStyle>
            <a:lvl1pPr algn="ctr">
              <a:defRPr sz="4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63651" y="19994658"/>
            <a:ext cx="6762750" cy="1463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98912" tIns="149453" rIns="298912" bIns="149453" numCol="1" anchor="t" anchorCtr="0" compatLnSpc="1">
            <a:prstTxWarp prst="textNoShape">
              <a:avLst/>
            </a:prstTxWarp>
          </a:bodyPr>
          <a:lstStyle>
            <a:lvl1pPr algn="r">
              <a:defRPr sz="4400"/>
            </a:lvl1pPr>
          </a:lstStyle>
          <a:p>
            <a:pPr>
              <a:defRPr/>
            </a:pPr>
            <a:fld id="{967884A1-535D-449B-A302-E0ACED78B7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92874" rtl="0" eaLnBrk="0" fontAlgn="base" hangingPunct="0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2992874" rtl="0" eaLnBrk="0" fontAlgn="base" hangingPunct="0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imes New Roman" pitchFamily="18" charset="0"/>
        </a:defRPr>
      </a:lvl2pPr>
      <a:lvl3pPr algn="ctr" defTabSz="2992874" rtl="0" eaLnBrk="0" fontAlgn="base" hangingPunct="0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imes New Roman" pitchFamily="18" charset="0"/>
        </a:defRPr>
      </a:lvl3pPr>
      <a:lvl4pPr algn="ctr" defTabSz="2992874" rtl="0" eaLnBrk="0" fontAlgn="base" hangingPunct="0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imes New Roman" pitchFamily="18" charset="0"/>
        </a:defRPr>
      </a:lvl4pPr>
      <a:lvl5pPr algn="ctr" defTabSz="2992874" rtl="0" eaLnBrk="0" fontAlgn="base" hangingPunct="0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imes New Roman" pitchFamily="18" charset="0"/>
        </a:defRPr>
      </a:lvl5pPr>
      <a:lvl6pPr marL="325755" algn="ctr" defTabSz="2992874" rtl="0" fontAlgn="base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imes New Roman" pitchFamily="18" charset="0"/>
        </a:defRPr>
      </a:lvl6pPr>
      <a:lvl7pPr marL="651510" algn="ctr" defTabSz="2992874" rtl="0" fontAlgn="base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imes New Roman" pitchFamily="18" charset="0"/>
        </a:defRPr>
      </a:lvl7pPr>
      <a:lvl8pPr marL="977265" algn="ctr" defTabSz="2992874" rtl="0" fontAlgn="base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imes New Roman" pitchFamily="18" charset="0"/>
        </a:defRPr>
      </a:lvl8pPr>
      <a:lvl9pPr marL="1303020" algn="ctr" defTabSz="2992874" rtl="0" fontAlgn="base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imes New Roman" pitchFamily="18" charset="0"/>
        </a:defRPr>
      </a:lvl9pPr>
    </p:titleStyle>
    <p:bodyStyle>
      <a:lvl1pPr marL="1120914" indent="-1120914" algn="l" defTabSz="2992874" rtl="0" eaLnBrk="0" fontAlgn="base" hangingPunct="0">
        <a:spcBef>
          <a:spcPct val="20000"/>
        </a:spcBef>
        <a:spcAft>
          <a:spcPct val="0"/>
        </a:spcAft>
        <a:buChar char="•"/>
        <a:defRPr sz="10600">
          <a:solidFill>
            <a:schemeClr val="tx1"/>
          </a:solidFill>
          <a:latin typeface="+mn-lt"/>
          <a:ea typeface="+mn-ea"/>
          <a:cs typeface="+mn-cs"/>
        </a:defRPr>
      </a:lvl1pPr>
      <a:lvl2pPr marL="2431852" indent="-935415" algn="l" defTabSz="2992874" rtl="0" eaLnBrk="0" fontAlgn="base" hangingPunct="0">
        <a:spcBef>
          <a:spcPct val="20000"/>
        </a:spcBef>
        <a:spcAft>
          <a:spcPct val="0"/>
        </a:spcAft>
        <a:buChar char="–"/>
        <a:defRPr sz="9300">
          <a:solidFill>
            <a:schemeClr val="tx1"/>
          </a:solidFill>
          <a:latin typeface="+mn-lt"/>
        </a:defRPr>
      </a:lvl2pPr>
      <a:lvl3pPr marL="3738265" indent="-745391" algn="l" defTabSz="2992874" rtl="0" eaLnBrk="0" fontAlgn="base" hangingPunct="0">
        <a:spcBef>
          <a:spcPct val="20000"/>
        </a:spcBef>
        <a:spcAft>
          <a:spcPct val="0"/>
        </a:spcAft>
        <a:buChar char="•"/>
        <a:defRPr sz="7900">
          <a:solidFill>
            <a:schemeClr val="tx1"/>
          </a:solidFill>
          <a:latin typeface="+mn-lt"/>
        </a:defRPr>
      </a:lvl3pPr>
      <a:lvl4pPr marL="5233571" indent="-751046" algn="l" defTabSz="2992874" rtl="0" eaLnBrk="0" fontAlgn="base" hangingPunct="0">
        <a:spcBef>
          <a:spcPct val="20000"/>
        </a:spcBef>
        <a:spcAft>
          <a:spcPct val="0"/>
        </a:spcAft>
        <a:buChar char="–"/>
        <a:defRPr sz="6600">
          <a:solidFill>
            <a:schemeClr val="tx1"/>
          </a:solidFill>
          <a:latin typeface="+mn-lt"/>
        </a:defRPr>
      </a:lvl4pPr>
      <a:lvl5pPr marL="6728877" indent="-749916" algn="l" defTabSz="2992874" rtl="0" eaLnBrk="0" fontAlgn="base" hangingPunct="0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5pPr>
      <a:lvl6pPr marL="7054632" indent="-749916" algn="l" defTabSz="2992874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6pPr>
      <a:lvl7pPr marL="7380387" indent="-749916" algn="l" defTabSz="2992874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7pPr>
      <a:lvl8pPr marL="7706142" indent="-749916" algn="l" defTabSz="2992874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8pPr>
      <a:lvl9pPr marL="8031897" indent="-749916" algn="l" defTabSz="2992874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5151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5755" algn="l" defTabSz="65151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51510" algn="l" defTabSz="65151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77265" algn="l" defTabSz="65151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03020" algn="l" defTabSz="65151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28775" algn="l" defTabSz="65151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54530" algn="l" defTabSz="65151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80285" algn="l" defTabSz="65151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06040" algn="l" defTabSz="65151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7000">
              <a:schemeClr val="accent1"/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6"/>
          <p:cNvSpPr txBox="1">
            <a:spLocks noChangeArrowheads="1"/>
          </p:cNvSpPr>
          <p:nvPr/>
        </p:nvSpPr>
        <p:spPr bwMode="auto">
          <a:xfrm>
            <a:off x="16327659" y="4724400"/>
            <a:ext cx="7372232" cy="1689847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498181" tIns="498181" rIns="498181" bIns="498181"/>
          <a:lstStyle/>
          <a:p>
            <a:pPr algn="just">
              <a:buFontTx/>
              <a:buChar char="•"/>
            </a:pPr>
            <a:endParaRPr lang="en-US" sz="1700" dirty="0"/>
          </a:p>
          <a:p>
            <a:pPr algn="just">
              <a:buFontTx/>
              <a:buChar char="•"/>
            </a:pPr>
            <a:r>
              <a:rPr lang="en-US" sz="2000" dirty="0">
                <a:latin typeface="Garamond Premr Pro Med"/>
                <a:cs typeface="Garamond Premr Pro Med"/>
              </a:rPr>
              <a:t>  </a:t>
            </a:r>
            <a:r>
              <a:rPr lang="en-US" sz="2000" dirty="0" err="1">
                <a:latin typeface="Garamond Premr Pro Med"/>
                <a:cs typeface="Garamond Premr Pro Med"/>
              </a:rPr>
              <a:t>Ssdfsdf</a:t>
            </a:r>
            <a:endParaRPr lang="en-US" sz="2000" dirty="0">
              <a:latin typeface="Garamond Premr Pro Med"/>
              <a:cs typeface="Garamond Premr Pro Med"/>
            </a:endParaRP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8595645" y="4733365"/>
            <a:ext cx="7371189" cy="1689847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498181" tIns="498181" rIns="498181" bIns="498181"/>
          <a:lstStyle/>
          <a:p>
            <a:pPr algn="just"/>
            <a:endParaRPr lang="en-US" sz="1400" dirty="0"/>
          </a:p>
          <a:p>
            <a:pPr marL="244316" indent="-244316" algn="just">
              <a:buFont typeface="Arial"/>
              <a:buChar char="•"/>
            </a:pPr>
            <a:r>
              <a:rPr lang="en-US" sz="2000" dirty="0" err="1">
                <a:latin typeface="Garamond Premr Pro Med"/>
                <a:cs typeface="Garamond Premr Pro Med"/>
              </a:rPr>
              <a:t>Ssdfsdf</a:t>
            </a:r>
            <a:endParaRPr lang="en-US" sz="2000" dirty="0">
              <a:latin typeface="Garamond Premr Pro Med"/>
              <a:cs typeface="Garamond Premr Pro Med"/>
            </a:endParaRPr>
          </a:p>
          <a:p>
            <a:pPr algn="just"/>
            <a:endParaRPr lang="en-US" sz="1700" dirty="0"/>
          </a:p>
          <a:p>
            <a:pPr algn="just"/>
            <a:endParaRPr lang="en-US" sz="1400" dirty="0"/>
          </a:p>
          <a:p>
            <a:pPr algn="just"/>
            <a:endParaRPr lang="en-US" sz="1400" dirty="0"/>
          </a:p>
          <a:p>
            <a:pPr algn="just"/>
            <a:endParaRPr lang="en-US" sz="1400" dirty="0"/>
          </a:p>
        </p:txBody>
      </p:sp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0" y="0"/>
            <a:ext cx="32461200" cy="4087906"/>
          </a:xfrm>
          <a:prstGeom prst="rect">
            <a:avLst/>
          </a:prstGeom>
          <a:solidFill>
            <a:schemeClr val="accent2">
              <a:lumMod val="75000"/>
            </a:schemeClr>
          </a:solidFill>
          <a:ln w="79375">
            <a:noFill/>
            <a:miter lim="800000"/>
            <a:headEnd/>
            <a:tailEnd/>
          </a:ln>
          <a:effectLst/>
        </p:spPr>
        <p:txBody>
          <a:bodyPr lIns="62273" tIns="249173" rIns="62273" bIns="311467" anchor="ctr" anchorCtr="1"/>
          <a:lstStyle/>
          <a:p>
            <a:pPr marL="311051" indent="-311051" algn="ctr" defTabSz="625495" eaLnBrk="0" hangingPunct="0">
              <a:defRPr/>
            </a:pPr>
            <a:endParaRPr lang="en-US" sz="4900" b="1" dirty="0"/>
          </a:p>
          <a:p>
            <a:pPr marL="311051" indent="-311051" algn="ctr" defTabSz="625495" eaLnBrk="0" hangingPunct="0">
              <a:defRPr/>
            </a:pPr>
            <a:r>
              <a:rPr lang="en-US" sz="3300" b="1" dirty="0">
                <a:solidFill>
                  <a:schemeClr val="bg1"/>
                </a:solidFill>
                <a:latin typeface="Calisto MT" pitchFamily="18" charset="0"/>
                <a:cs typeface="Times New Roman" pitchFamily="18" charset="0"/>
              </a:rPr>
              <a:t> </a:t>
            </a:r>
            <a:endParaRPr lang="en-US" sz="4900" b="1" dirty="0"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rgbClr val="FFDB56"/>
                  </a:outerShdw>
                </a:cont>
                <a:cont type="tree" name="">
                  <a:effect ref="fillLine"/>
                  <a:outerShdw dist="38100" dir="2700000" algn="tl">
                    <a:srgbClr val="856800"/>
                  </a:outerShdw>
                </a:cont>
                <a:effect ref="fillLine"/>
              </a:effectDag>
              <a:latin typeface="Calisto MT" pitchFamily="18" charset="0"/>
              <a:cs typeface="Times New Roman" pitchFamily="18" charset="0"/>
            </a:endParaRPr>
          </a:p>
          <a:p>
            <a:pPr marL="311051" indent="-311051" algn="ctr" defTabSz="625495" eaLnBrk="0" hangingPunct="0">
              <a:defRPr/>
            </a:pPr>
            <a:endParaRPr lang="en-US" sz="4900" b="1" dirty="0">
              <a:solidFill>
                <a:srgbClr val="DFAF01"/>
              </a:solidFill>
              <a:effectDag name="">
                <a:cont type="tree" name="">
                  <a:effect ref="fillLine"/>
                  <a:outerShdw dist="38100" dir="13500000" algn="br">
                    <a:srgbClr val="FFDB56"/>
                  </a:outerShdw>
                </a:cont>
                <a:cont type="tree" name="">
                  <a:effect ref="fillLine"/>
                  <a:outerShdw dist="38100" dir="2700000" algn="tl">
                    <a:srgbClr val="856800"/>
                  </a:outerShdw>
                </a:cont>
                <a:effect ref="fillLine"/>
              </a:effectDag>
              <a:cs typeface="Times New Roman" pitchFamily="18" charset="0"/>
            </a:endParaRPr>
          </a:p>
        </p:txBody>
      </p:sp>
      <p:sp>
        <p:nvSpPr>
          <p:cNvPr id="2055" name="Text Box 12"/>
          <p:cNvSpPr txBox="1">
            <a:spLocks noChangeArrowheads="1"/>
          </p:cNvSpPr>
          <p:nvPr/>
        </p:nvSpPr>
        <p:spPr bwMode="auto">
          <a:xfrm>
            <a:off x="778552" y="17696330"/>
            <a:ext cx="7386843" cy="392654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498181" tIns="498181" rIns="498181" bIns="498181"/>
          <a:lstStyle/>
          <a:p>
            <a:pPr>
              <a:buFontTx/>
              <a:buChar char="•"/>
            </a:pPr>
            <a:endParaRPr lang="en-US" sz="1700" dirty="0"/>
          </a:p>
          <a:p>
            <a:pPr marL="244316" indent="-244316">
              <a:buFont typeface="Arial"/>
              <a:buChar char="•"/>
            </a:pPr>
            <a:r>
              <a:rPr lang="en-US" sz="2000" dirty="0" err="1">
                <a:latin typeface="Garamond Premr Pro Med"/>
                <a:cs typeface="Garamond Premr Pro Med"/>
              </a:rPr>
              <a:t>Sdsdfsdf</a:t>
            </a:r>
            <a:endParaRPr lang="en-US" sz="2000" dirty="0">
              <a:latin typeface="Garamond Premr Pro Med"/>
              <a:cs typeface="Garamond Premr Pro Med"/>
            </a:endParaRPr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9000145" y="4419602"/>
            <a:ext cx="6522578" cy="58840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63500" dir="2700000" algn="tl" rotWithShape="0">
              <a:schemeClr val="accent2">
                <a:lumMod val="75000"/>
                <a:alpha val="46000"/>
              </a:schemeClr>
            </a:outerShdw>
          </a:effectLst>
        </p:spPr>
        <p:txBody>
          <a:bodyPr wrap="square" lIns="64557" tIns="32277" rIns="64557" bIns="32277">
            <a:spAutoFit/>
          </a:bodyPr>
          <a:lstStyle/>
          <a:p>
            <a:pPr defTabSz="641331" eaLnBrk="0" hangingPunct="0">
              <a:defRPr/>
            </a:pPr>
            <a:r>
              <a:rPr lang="en-US" sz="3400" dirty="0">
                <a:solidFill>
                  <a:schemeClr val="bg1"/>
                </a:solidFill>
                <a:latin typeface="Myriad Pro Semibold"/>
                <a:cs typeface="Myriad Pro Semibold"/>
              </a:rPr>
              <a:t>Subjects, Methods &amp; Analysis</a:t>
            </a:r>
          </a:p>
        </p:txBody>
      </p:sp>
      <p:sp>
        <p:nvSpPr>
          <p:cNvPr id="2057" name="Text Box 16"/>
          <p:cNvSpPr txBox="1">
            <a:spLocks noChangeArrowheads="1"/>
          </p:cNvSpPr>
          <p:nvPr/>
        </p:nvSpPr>
        <p:spPr bwMode="auto">
          <a:xfrm>
            <a:off x="773334" y="4733365"/>
            <a:ext cx="7371188" cy="580913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498181" tIns="498181" rIns="498181" bIns="498181"/>
          <a:lstStyle/>
          <a:p>
            <a:pPr marL="325755" indent="-325755" defTabSz="625495"/>
            <a:endParaRPr lang="en-US" sz="1700" dirty="0"/>
          </a:p>
          <a:p>
            <a:pPr marL="325755" indent="-325755" defTabSz="625495">
              <a:buFont typeface="Arial"/>
              <a:buChar char="•"/>
            </a:pPr>
            <a:r>
              <a:rPr lang="en-US" sz="2000" dirty="0" err="1">
                <a:latin typeface="Garamond Premr Pro Med"/>
                <a:cs typeface="Garamond Premr Pro Med"/>
              </a:rPr>
              <a:t>Sdfsdf</a:t>
            </a:r>
            <a:endParaRPr lang="en-US" sz="2000" dirty="0">
              <a:latin typeface="Garamond Premr Pro Med"/>
              <a:cs typeface="Garamond Premr Pro Med"/>
            </a:endParaRPr>
          </a:p>
        </p:txBody>
      </p:sp>
      <p:sp>
        <p:nvSpPr>
          <p:cNvPr id="46097" name="Text Box 17"/>
          <p:cNvSpPr txBox="1">
            <a:spLocks noChangeArrowheads="1"/>
          </p:cNvSpPr>
          <p:nvPr/>
        </p:nvSpPr>
        <p:spPr bwMode="auto">
          <a:xfrm>
            <a:off x="1237750" y="4419602"/>
            <a:ext cx="6498330" cy="58840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63500" dir="2700000" algn="tl" rotWithShape="0">
              <a:schemeClr val="accent2">
                <a:lumMod val="75000"/>
                <a:alpha val="46000"/>
              </a:schemeClr>
            </a:outerShdw>
          </a:effectLst>
        </p:spPr>
        <p:txBody>
          <a:bodyPr wrap="square" lIns="64557" tIns="32277" rIns="64557" bIns="32277">
            <a:spAutoFit/>
          </a:bodyPr>
          <a:lstStyle/>
          <a:p>
            <a:pPr defTabSz="641331" eaLnBrk="0" hangingPunct="0">
              <a:defRPr/>
            </a:pPr>
            <a:r>
              <a:rPr lang="en-US" sz="3400" dirty="0">
                <a:solidFill>
                  <a:schemeClr val="bg1"/>
                </a:solidFill>
                <a:latin typeface="Myriad Pro Semibold"/>
                <a:cs typeface="Myriad Pro Semibold"/>
              </a:rPr>
              <a:t>Abstract</a:t>
            </a:r>
          </a:p>
        </p:txBody>
      </p:sp>
      <p:sp>
        <p:nvSpPr>
          <p:cNvPr id="2059" name="Text Box 18"/>
          <p:cNvSpPr txBox="1">
            <a:spLocks noChangeArrowheads="1"/>
          </p:cNvSpPr>
          <p:nvPr/>
        </p:nvSpPr>
        <p:spPr bwMode="auto">
          <a:xfrm>
            <a:off x="774378" y="11062447"/>
            <a:ext cx="7386843" cy="604221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498181" tIns="498181" rIns="498181" bIns="498181"/>
          <a:lstStyle/>
          <a:p>
            <a:pPr algn="just">
              <a:buFontTx/>
              <a:buChar char="•"/>
            </a:pPr>
            <a:endParaRPr lang="en-US" sz="1700" dirty="0"/>
          </a:p>
          <a:p>
            <a:pPr marL="325755" indent="-325755" algn="just">
              <a:buFont typeface="Arial"/>
              <a:buChar char="•"/>
            </a:pPr>
            <a:r>
              <a:rPr lang="en-US" sz="2000" dirty="0" err="1">
                <a:latin typeface="Garamond Premr Pro Med"/>
                <a:cs typeface="Garamond Premr Pro Med"/>
              </a:rPr>
              <a:t>Sfsdfsd</a:t>
            </a:r>
            <a:endParaRPr lang="en-US" sz="2000" dirty="0">
              <a:latin typeface="Garamond Premr Pro Med"/>
              <a:cs typeface="Garamond Premr Pro Med"/>
            </a:endParaRPr>
          </a:p>
          <a:p>
            <a:r>
              <a:rPr lang="en-US" sz="1900" dirty="0"/>
              <a:t> </a:t>
            </a:r>
          </a:p>
        </p:txBody>
      </p:sp>
      <p:sp>
        <p:nvSpPr>
          <p:cNvPr id="46099" name="Text Box 19"/>
          <p:cNvSpPr txBox="1">
            <a:spLocks noChangeArrowheads="1"/>
          </p:cNvSpPr>
          <p:nvPr/>
        </p:nvSpPr>
        <p:spPr bwMode="auto">
          <a:xfrm>
            <a:off x="1207486" y="10740839"/>
            <a:ext cx="6528595" cy="58840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63500" dir="2700000" algn="tl" rotWithShape="0">
              <a:schemeClr val="accent2">
                <a:lumMod val="75000"/>
                <a:alpha val="46000"/>
              </a:schemeClr>
            </a:outerShdw>
          </a:effectLst>
        </p:spPr>
        <p:txBody>
          <a:bodyPr wrap="square" lIns="64557" tIns="32277" rIns="64557" bIns="32277">
            <a:spAutoFit/>
          </a:bodyPr>
          <a:lstStyle/>
          <a:p>
            <a:pPr defTabSz="641331" eaLnBrk="0" hangingPunct="0">
              <a:defRPr/>
            </a:pPr>
            <a:r>
              <a:rPr lang="en-US" sz="3400" dirty="0">
                <a:solidFill>
                  <a:schemeClr val="bg1"/>
                </a:solidFill>
                <a:latin typeface="Myriad Pro Semibold"/>
                <a:cs typeface="Myriad Pro Semibold"/>
              </a:rPr>
              <a:t>Introduction</a:t>
            </a:r>
          </a:p>
        </p:txBody>
      </p:sp>
      <p:sp>
        <p:nvSpPr>
          <p:cNvPr id="46100" name="Text Box 20"/>
          <p:cNvSpPr txBox="1">
            <a:spLocks noChangeArrowheads="1"/>
          </p:cNvSpPr>
          <p:nvPr/>
        </p:nvSpPr>
        <p:spPr bwMode="auto">
          <a:xfrm>
            <a:off x="16786789" y="4410636"/>
            <a:ext cx="6472015" cy="58840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63500" dir="2700000" algn="tl" rotWithShape="0">
              <a:schemeClr val="accent2">
                <a:lumMod val="75000"/>
                <a:alpha val="46000"/>
              </a:schemeClr>
            </a:outerShdw>
          </a:effectLst>
        </p:spPr>
        <p:txBody>
          <a:bodyPr wrap="square" lIns="64557" tIns="32277" rIns="64557" bIns="32277">
            <a:spAutoFit/>
          </a:bodyPr>
          <a:lstStyle/>
          <a:p>
            <a:pPr defTabSz="641331" eaLnBrk="0" hangingPunct="0">
              <a:defRPr/>
            </a:pPr>
            <a:r>
              <a:rPr lang="en-US" sz="3400" dirty="0">
                <a:solidFill>
                  <a:schemeClr val="bg1"/>
                </a:solidFill>
                <a:latin typeface="Myriad Pro Semibold"/>
                <a:cs typeface="Myriad Pro Semibold"/>
              </a:rPr>
              <a:t>Results</a:t>
            </a:r>
          </a:p>
        </p:txBody>
      </p:sp>
      <p:sp>
        <p:nvSpPr>
          <p:cNvPr id="46101" name="Text Box 21"/>
          <p:cNvSpPr txBox="1">
            <a:spLocks noChangeArrowheads="1"/>
          </p:cNvSpPr>
          <p:nvPr/>
        </p:nvSpPr>
        <p:spPr bwMode="auto">
          <a:xfrm>
            <a:off x="1211661" y="17373602"/>
            <a:ext cx="6524420" cy="58840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63500" dir="2700000" algn="tl" rotWithShape="0">
              <a:schemeClr val="accent2">
                <a:lumMod val="75000"/>
                <a:alpha val="46000"/>
              </a:schemeClr>
            </a:outerShdw>
          </a:effectLst>
        </p:spPr>
        <p:txBody>
          <a:bodyPr wrap="square" lIns="64557" tIns="32277" rIns="64557" bIns="32277">
            <a:spAutoFit/>
          </a:bodyPr>
          <a:lstStyle/>
          <a:p>
            <a:pPr defTabSz="641331" eaLnBrk="0" hangingPunct="0">
              <a:defRPr/>
            </a:pPr>
            <a:r>
              <a:rPr lang="en-US" sz="3400" b="1" dirty="0">
                <a:solidFill>
                  <a:schemeClr val="bg1"/>
                </a:solidFill>
                <a:latin typeface="Myriad Pro Light"/>
                <a:cs typeface="Myriad Pro Light"/>
              </a:rPr>
              <a:t>Purpose &amp; Research Question</a:t>
            </a:r>
          </a:p>
        </p:txBody>
      </p:sp>
      <p:sp>
        <p:nvSpPr>
          <p:cNvPr id="2070" name="Text Box 2"/>
          <p:cNvSpPr txBox="1">
            <a:spLocks noChangeArrowheads="1"/>
          </p:cNvSpPr>
          <p:nvPr/>
        </p:nvSpPr>
        <p:spPr bwMode="auto">
          <a:xfrm>
            <a:off x="24095428" y="13190444"/>
            <a:ext cx="7370145" cy="843242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498181" tIns="990295" rIns="498181" bIns="498181"/>
          <a:lstStyle/>
          <a:p>
            <a:pPr marL="244316" indent="-244316" algn="just">
              <a:buFont typeface="Arial"/>
              <a:buChar char="•"/>
            </a:pPr>
            <a:r>
              <a:rPr lang="en-US" sz="2000" dirty="0" err="1">
                <a:latin typeface="Garamond Premr Pro Med"/>
                <a:cs typeface="Garamond Premr Pro Med"/>
              </a:rPr>
              <a:t>Ssdfsdf</a:t>
            </a:r>
            <a:endParaRPr lang="en-US" sz="2000" dirty="0">
              <a:latin typeface="Garamond Premr Pro Med"/>
              <a:cs typeface="Garamond Premr Pro Med"/>
            </a:endParaRPr>
          </a:p>
          <a:p>
            <a:pPr algn="just"/>
            <a:endParaRPr lang="en-US" sz="1700" dirty="0"/>
          </a:p>
        </p:txBody>
      </p:sp>
      <p:sp>
        <p:nvSpPr>
          <p:cNvPr id="35" name="Text Box 25"/>
          <p:cNvSpPr txBox="1">
            <a:spLocks noChangeArrowheads="1"/>
          </p:cNvSpPr>
          <p:nvPr/>
        </p:nvSpPr>
        <p:spPr bwMode="auto">
          <a:xfrm>
            <a:off x="24573433" y="12909178"/>
            <a:ext cx="6421452" cy="58840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63500" dir="2700000" algn="tl" rotWithShape="0">
              <a:schemeClr val="accent2">
                <a:lumMod val="75000"/>
                <a:alpha val="46000"/>
              </a:schemeClr>
            </a:outerShdw>
          </a:effectLst>
        </p:spPr>
        <p:txBody>
          <a:bodyPr wrap="square" lIns="64557" tIns="32277" rIns="64557" bIns="32277">
            <a:spAutoFit/>
          </a:bodyPr>
          <a:lstStyle/>
          <a:p>
            <a:pPr defTabSz="641331" eaLnBrk="0" hangingPunct="0">
              <a:defRPr/>
            </a:pPr>
            <a:r>
              <a:rPr lang="en-US" sz="3400" dirty="0">
                <a:solidFill>
                  <a:schemeClr val="bg1"/>
                </a:solidFill>
                <a:latin typeface="Myriad Pro Semibold"/>
                <a:cs typeface="Myriad Pro Semibold"/>
              </a:rPr>
              <a:t>Directions for Future Research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0" y="3926541"/>
            <a:ext cx="32461200" cy="16136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5151" tIns="32576" rIns="65151" bIns="32576" numCol="1" rtlCol="0" anchor="t" anchorCtr="0" compatLnSpc="1">
            <a:prstTxWarp prst="textNoShape">
              <a:avLst/>
            </a:prstTxWarp>
          </a:bodyPr>
          <a:lstStyle/>
          <a:p>
            <a:pPr defTabSz="623233"/>
            <a:endParaRPr lang="en-US"/>
          </a:p>
        </p:txBody>
      </p:sp>
      <p:sp>
        <p:nvSpPr>
          <p:cNvPr id="23" name="TextBox 22"/>
          <p:cNvSpPr txBox="1"/>
          <p:nvPr/>
        </p:nvSpPr>
        <p:spPr bwMode="auto">
          <a:xfrm>
            <a:off x="758439" y="753036"/>
            <a:ext cx="22911186" cy="126188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0" tIns="0" rIns="0" bIns="0" rtlCol="0" anchor="t" anchorCtr="0">
            <a:spAutoFit/>
          </a:bodyPr>
          <a:lstStyle/>
          <a:p>
            <a:pPr marL="311051" indent="-311051" defTabSz="625495" eaLnBrk="0" hangingPunct="0">
              <a:defRPr/>
            </a:pPr>
            <a:r>
              <a:rPr lang="en-US" sz="8200" b="1" dirty="0">
                <a:solidFill>
                  <a:schemeClr val="bg1"/>
                </a:solidFill>
                <a:latin typeface="Myriad Pro"/>
                <a:cs typeface="Myriad Pro"/>
              </a:rPr>
              <a:t>This Is an Example of a Medium-Long Title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35051" y="2716037"/>
            <a:ext cx="22834574" cy="727508"/>
          </a:xfrm>
          <a:prstGeom prst="rect">
            <a:avLst/>
          </a:prstGeom>
        </p:spPr>
        <p:txBody>
          <a:bodyPr wrap="square" lIns="65151" tIns="32576" rIns="65151" bIns="32576">
            <a:spAutoFit/>
          </a:bodyPr>
          <a:lstStyle/>
          <a:p>
            <a:pPr marL="311051" indent="-311051" defTabSz="625495" eaLnBrk="0" hangingPunct="0">
              <a:defRPr/>
            </a:pPr>
            <a:r>
              <a:rPr lang="en-US" sz="4300" b="1" dirty="0">
                <a:solidFill>
                  <a:schemeClr val="bg1"/>
                </a:solidFill>
                <a:latin typeface="Myriad Pro Light"/>
                <a:cs typeface="Myriad Pro Light"/>
              </a:rPr>
              <a:t>Penelope Farquhar, </a:t>
            </a:r>
            <a:r>
              <a:rPr lang="en-US" sz="4300" b="1" dirty="0" err="1">
                <a:solidFill>
                  <a:schemeClr val="bg1"/>
                </a:solidFill>
                <a:latin typeface="Myriad Pro Light"/>
                <a:cs typeface="Myriad Pro Light"/>
              </a:rPr>
              <a:t>Artimesia</a:t>
            </a:r>
            <a:r>
              <a:rPr lang="en-US" sz="4300" b="1" dirty="0">
                <a:solidFill>
                  <a:schemeClr val="bg1"/>
                </a:solidFill>
                <a:latin typeface="Myriad Pro Light"/>
                <a:cs typeface="Myriad Pro Light"/>
              </a:rPr>
              <a:t> </a:t>
            </a:r>
            <a:r>
              <a:rPr lang="en-US" sz="4300" b="1" dirty="0" err="1">
                <a:solidFill>
                  <a:schemeClr val="bg1"/>
                </a:solidFill>
                <a:latin typeface="Myriad Pro Light"/>
                <a:cs typeface="Myriad Pro Light"/>
              </a:rPr>
              <a:t>Gentilleschi</a:t>
            </a:r>
            <a:r>
              <a:rPr lang="en-US" sz="4300" b="1" dirty="0">
                <a:solidFill>
                  <a:schemeClr val="bg1"/>
                </a:solidFill>
                <a:latin typeface="Myriad Pro Light"/>
                <a:cs typeface="Myriad Pro Light"/>
              </a:rPr>
              <a:t>, </a:t>
            </a:r>
            <a:r>
              <a:rPr lang="en-US" sz="4300" b="1" dirty="0" err="1">
                <a:solidFill>
                  <a:schemeClr val="bg1"/>
                </a:solidFill>
                <a:latin typeface="Myriad Pro Light"/>
                <a:cs typeface="Myriad Pro Light"/>
              </a:rPr>
              <a:t>TianQin</a:t>
            </a:r>
            <a:r>
              <a:rPr lang="en-US" sz="4300" b="1" dirty="0">
                <a:solidFill>
                  <a:schemeClr val="bg1"/>
                </a:solidFill>
                <a:latin typeface="Myriad Pro Light"/>
                <a:cs typeface="Myriad Pro Light"/>
              </a:rPr>
              <a:t> </a:t>
            </a:r>
            <a:r>
              <a:rPr lang="en-US" sz="4300" b="1" dirty="0" err="1">
                <a:solidFill>
                  <a:schemeClr val="bg1"/>
                </a:solidFill>
                <a:latin typeface="Myriad Pro Light"/>
                <a:cs typeface="Myriad Pro Light"/>
              </a:rPr>
              <a:t>Ouyang</a:t>
            </a:r>
            <a:endParaRPr lang="en-US" sz="4300" b="1" dirty="0">
              <a:solidFill>
                <a:schemeClr val="bg1"/>
              </a:solidFill>
              <a:latin typeface="Myriad Pro Light"/>
              <a:cs typeface="Myriad Pro Ligh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71325" y="1081826"/>
            <a:ext cx="5691981" cy="2134590"/>
          </a:xfrm>
          <a:prstGeom prst="rect">
            <a:avLst/>
          </a:prstGeom>
        </p:spPr>
      </p:pic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24064120" y="4733365"/>
            <a:ext cx="7401454" cy="769171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498181" tIns="498181" rIns="498181" bIns="498181"/>
          <a:lstStyle/>
          <a:p>
            <a:pPr algn="just">
              <a:buFontTx/>
              <a:buChar char="•"/>
            </a:pPr>
            <a:endParaRPr lang="en-US" sz="1700" dirty="0"/>
          </a:p>
          <a:p>
            <a:pPr marL="244316" indent="-244316" algn="just">
              <a:buFont typeface="Arial"/>
              <a:buChar char="•"/>
            </a:pPr>
            <a:r>
              <a:rPr lang="en-US" sz="2000" dirty="0" err="1">
                <a:latin typeface="Garamond Premr Pro Med"/>
                <a:cs typeface="Garamond Premr Pro Med"/>
              </a:rPr>
              <a:t>Ssdfsdf</a:t>
            </a:r>
            <a:endParaRPr lang="en-US" sz="2000" dirty="0">
              <a:latin typeface="Garamond Premr Pro Med"/>
              <a:cs typeface="Garamond Premr Pro Med"/>
            </a:endParaRPr>
          </a:p>
          <a:p>
            <a:pPr algn="just"/>
            <a:endParaRPr lang="en-US" sz="1700" dirty="0"/>
          </a:p>
        </p:txBody>
      </p:sp>
      <p:sp>
        <p:nvSpPr>
          <p:cNvPr id="46105" name="Text Box 25"/>
          <p:cNvSpPr txBox="1">
            <a:spLocks noChangeArrowheads="1"/>
          </p:cNvSpPr>
          <p:nvPr/>
        </p:nvSpPr>
        <p:spPr bwMode="auto">
          <a:xfrm>
            <a:off x="24517056" y="4398310"/>
            <a:ext cx="6477829" cy="58840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63500" dir="2700000" algn="tl" rotWithShape="0">
              <a:schemeClr val="accent2">
                <a:lumMod val="75000"/>
                <a:alpha val="46000"/>
              </a:schemeClr>
            </a:outerShdw>
          </a:effectLst>
        </p:spPr>
        <p:txBody>
          <a:bodyPr wrap="square" lIns="64557" tIns="32277" rIns="64557" bIns="32277">
            <a:spAutoFit/>
          </a:bodyPr>
          <a:lstStyle/>
          <a:p>
            <a:pPr defTabSz="641331" eaLnBrk="0" hangingPunct="0">
              <a:defRPr/>
            </a:pPr>
            <a:r>
              <a:rPr lang="en-US" sz="3400" dirty="0">
                <a:solidFill>
                  <a:schemeClr val="bg1"/>
                </a:solidFill>
                <a:latin typeface="Myriad Pro Semibold"/>
                <a:cs typeface="Myriad Pro Semibold"/>
              </a:rPr>
              <a:t>Conclusions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64&quot;/&gt;&lt;/object&gt;&lt;/object&gt;&lt;object type=&quot;8&quot; unique_id=&quot;1000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Custom 8">
      <a:dk1>
        <a:srgbClr val="002663"/>
      </a:dk1>
      <a:lt1>
        <a:srgbClr val="FFFFFF"/>
      </a:lt1>
      <a:dk2>
        <a:srgbClr val="002663"/>
      </a:dk2>
      <a:lt2>
        <a:srgbClr val="808080"/>
      </a:lt2>
      <a:accent1>
        <a:srgbClr val="B7A66D"/>
      </a:accent1>
      <a:accent2>
        <a:srgbClr val="00539F"/>
      </a:accent2>
      <a:accent3>
        <a:srgbClr val="FFD200"/>
      </a:accent3>
      <a:accent4>
        <a:srgbClr val="002663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4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4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  <a:txDef>
      <a:spPr bwMode="auto">
        <a:solidFill>
          <a:schemeClr val="bg1"/>
        </a:solidFill>
        <a:ln w="38100">
          <a:solidFill>
            <a:srgbClr val="000000"/>
          </a:solidFill>
          <a:miter lim="800000"/>
          <a:headEnd/>
          <a:tailEnd/>
        </a:ln>
      </a:spPr>
      <a:bodyPr lIns="699201" tIns="699201" rIns="699201" bIns="699201"/>
      <a:lstStyle>
        <a:defPPr algn="just" eaLnBrk="1" hangingPunct="1">
          <a:buFontTx/>
          <a:buChar char="•"/>
          <a:defRPr sz="2400" dirty="0" smtClean="0"/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7867</TotalTime>
  <Words>44</Words>
  <Application>Microsoft Office PowerPoint</Application>
  <PresentationFormat>Custom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Calisto MT</vt:lpstr>
      <vt:lpstr>Garamond Premr Pro Med</vt:lpstr>
      <vt:lpstr>Myriad Pro</vt:lpstr>
      <vt:lpstr>Myriad Pro Light</vt:lpstr>
      <vt:lpstr>Myriad Pro Semibold</vt:lpstr>
      <vt:lpstr>Times New Roman</vt:lpstr>
      <vt:lpstr>Default Design</vt:lpstr>
      <vt:lpstr>PowerPoint Presentation</vt:lpstr>
    </vt:vector>
  </TitlesOfParts>
  <Company>-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Struzinski</dc:creator>
  <cp:lastModifiedBy>Diana Struzinski</cp:lastModifiedBy>
  <cp:revision>190</cp:revision>
  <dcterms:created xsi:type="dcterms:W3CDTF">2001-03-07T08:28:47Z</dcterms:created>
  <dcterms:modified xsi:type="dcterms:W3CDTF">2016-06-23T16:36:04Z</dcterms:modified>
</cp:coreProperties>
</file>