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43891200" cy="32461200"/>
  <p:notesSz cx="9144000" cy="14605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24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002E"/>
    <a:srgbClr val="9A0000"/>
    <a:srgbClr val="00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 varScale="1">
        <p:scale>
          <a:sx n="24" d="100"/>
          <a:sy n="24" d="100"/>
        </p:scale>
        <p:origin x="1980" y="78"/>
      </p:cViewPr>
      <p:guideLst>
        <p:guide orient="horz" pos="10224"/>
        <p:guide pos="138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6/23/2016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095375"/>
            <a:ext cx="7404100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69950" y="1095375"/>
            <a:ext cx="7404100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56451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123" y="10084455"/>
            <a:ext cx="37306956" cy="69583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4245" y="18395343"/>
            <a:ext cx="30722711" cy="8294314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044" y="2885772"/>
            <a:ext cx="9326034" cy="259686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123" y="2885772"/>
            <a:ext cx="27845455" cy="259686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0860102"/>
            <a:ext cx="37306956" cy="64461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759213"/>
            <a:ext cx="37306956" cy="71008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123" y="9376686"/>
            <a:ext cx="18585744" cy="194777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3335" y="9376686"/>
            <a:ext cx="18585744" cy="194777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79" y="1299509"/>
            <a:ext cx="39502644" cy="541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279" y="7266643"/>
            <a:ext cx="19392900" cy="30283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279" y="10294961"/>
            <a:ext cx="19392900" cy="187019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5556" y="7266643"/>
            <a:ext cx="19401367" cy="30283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5556" y="10294961"/>
            <a:ext cx="19401367" cy="187019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80" y="1292880"/>
            <a:ext cx="14439899" cy="549970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523" y="1292880"/>
            <a:ext cx="24536400" cy="277040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280" y="6792585"/>
            <a:ext cx="14439899" cy="22204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3545" y="22723174"/>
            <a:ext cx="26334156" cy="268189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3545" y="2900691"/>
            <a:ext cx="26334156" cy="194760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3545" y="25405066"/>
            <a:ext cx="26334156" cy="38106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123" y="2885772"/>
            <a:ext cx="37306956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123" y="9376686"/>
            <a:ext cx="37306956" cy="19477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123" y="29575431"/>
            <a:ext cx="9144000" cy="216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>
              <a:defRPr sz="6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879" y="29575431"/>
            <a:ext cx="13899444" cy="216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ctr">
              <a:defRPr sz="6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078" y="29575431"/>
            <a:ext cx="9144000" cy="216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r">
              <a:defRPr sz="6200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2pPr>
      <a:lvl3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3pPr>
      <a:lvl4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4pPr>
      <a:lvl5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5pPr>
      <a:lvl6pPr marL="4572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6pPr>
      <a:lvl7pPr marL="9144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7pPr>
      <a:lvl8pPr marL="13716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8pPr>
      <a:lvl9pPr marL="18288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9pPr>
    </p:titleStyle>
    <p:bodyStyle>
      <a:lvl1pPr marL="1573213" indent="-1573213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4900">
          <a:solidFill>
            <a:schemeClr val="tx1"/>
          </a:solidFill>
          <a:latin typeface="+mn-lt"/>
          <a:ea typeface="+mn-ea"/>
          <a:cs typeface="+mn-cs"/>
        </a:defRPr>
      </a:lvl1pPr>
      <a:lvl2pPr marL="3413125" indent="-1312863" algn="l" defTabSz="4200525" rtl="0" eaLnBrk="0" fontAlgn="base" hangingPunct="0">
        <a:spcBef>
          <a:spcPct val="20000"/>
        </a:spcBef>
        <a:spcAft>
          <a:spcPct val="0"/>
        </a:spcAft>
        <a:buChar char="–"/>
        <a:defRPr sz="13000">
          <a:solidFill>
            <a:schemeClr val="tx1"/>
          </a:solidFill>
          <a:latin typeface="+mn-lt"/>
        </a:defRPr>
      </a:lvl2pPr>
      <a:lvl3pPr marL="5246688" indent="-1046163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1100">
          <a:solidFill>
            <a:schemeClr val="tx1"/>
          </a:solidFill>
          <a:latin typeface="+mn-lt"/>
        </a:defRPr>
      </a:lvl3pPr>
      <a:lvl4pPr marL="7345363" indent="-1054100" algn="l" defTabSz="4200525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444038" indent="-1052513" algn="l" defTabSz="420052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99012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03584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08156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12728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accent1"/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22224529" y="6988175"/>
            <a:ext cx="9968089" cy="2499565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algn="just">
              <a:buFontTx/>
              <a:buChar char="•"/>
            </a:pPr>
            <a:endParaRPr lang="en-US" sz="2400" dirty="0" smtClean="0"/>
          </a:p>
          <a:p>
            <a:pPr algn="just">
              <a:buFontTx/>
              <a:buChar char="•"/>
            </a:pPr>
            <a:r>
              <a:rPr lang="en-US" sz="2800" dirty="0" smtClean="0">
                <a:latin typeface="Garamond Premr Pro Med"/>
                <a:cs typeface="Garamond Premr Pro Med"/>
              </a:rPr>
              <a:t>  </a:t>
            </a:r>
            <a:r>
              <a:rPr lang="en-US" sz="2800" dirty="0" err="1" smtClean="0">
                <a:latin typeface="Garamond Premr Pro Med"/>
                <a:cs typeface="Garamond Premr Pro Med"/>
              </a:rPr>
              <a:t>Ssdfsdf</a:t>
            </a:r>
            <a:endParaRPr lang="en-US" sz="2800" dirty="0">
              <a:latin typeface="Garamond Premr Pro Med"/>
              <a:cs typeface="Garamond Premr Pro Med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1635081" y="7001436"/>
            <a:ext cx="9966678" cy="2499565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algn="just"/>
            <a:endParaRPr lang="en-US" sz="2000" dirty="0"/>
          </a:p>
          <a:p>
            <a:pPr marL="342900" indent="-342900" algn="just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Ssdfsdf</a:t>
            </a:r>
            <a:endParaRPr lang="en-US" sz="2800" dirty="0">
              <a:latin typeface="Garamond Premr Pro Med"/>
              <a:cs typeface="Garamond Premr Pro Med"/>
            </a:endParaRPr>
          </a:p>
          <a:p>
            <a:pPr algn="just"/>
            <a:endParaRPr lang="en-US" sz="2400" dirty="0"/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0"/>
            <a:ext cx="43891200" cy="604669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9375">
            <a:noFill/>
            <a:miter lim="800000"/>
            <a:headEnd/>
            <a:tailEnd/>
          </a:ln>
          <a:effectLst/>
        </p:spPr>
        <p:txBody>
          <a:bodyPr lIns="87400" tIns="349717" rIns="87400" bIns="437146" anchor="ctr" anchorCtr="1"/>
          <a:lstStyle/>
          <a:p>
            <a:pPr marL="436563" indent="-436563" algn="ctr" defTabSz="877888" eaLnBrk="0" hangingPunct="0">
              <a:defRPr/>
            </a:pPr>
            <a:endParaRPr lang="en-US" sz="6900" b="1" dirty="0"/>
          </a:p>
          <a:p>
            <a:pPr marL="436563" indent="-436563" algn="ctr" defTabSz="877888" eaLnBrk="0" hangingPunct="0">
              <a:defRPr/>
            </a:pPr>
            <a:r>
              <a:rPr lang="en-US" sz="4600" b="1" dirty="0" smtClean="0">
                <a:solidFill>
                  <a:schemeClr val="bg1"/>
                </a:solidFill>
                <a:latin typeface="Calisto MT" pitchFamily="18" charset="0"/>
                <a:cs typeface="Times New Roman" pitchFamily="18" charset="0"/>
              </a:rPr>
              <a:t> </a:t>
            </a:r>
            <a:endParaRPr lang="en-US" sz="6900" b="1" dirty="0" smtClean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latin typeface="Calisto MT" pitchFamily="18" charset="0"/>
              <a:cs typeface="Times New Roman" pitchFamily="18" charset="0"/>
            </a:endParaRPr>
          </a:p>
          <a:p>
            <a:pPr marL="436563" indent="-436563" algn="ctr" defTabSz="877888" eaLnBrk="0" hangingPunct="0">
              <a:defRPr/>
            </a:pPr>
            <a:endParaRPr lang="en-US" sz="6900" b="1" dirty="0">
              <a:solidFill>
                <a:srgbClr val="DFAF0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cs typeface="Times New Roman" pitchFamily="18" charset="0"/>
            </a:endParaRPr>
          </a:p>
        </p:txBody>
      </p:sp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1052690" y="26175821"/>
            <a:ext cx="9987844" cy="580800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>
              <a:buFontTx/>
              <a:buChar char="•"/>
            </a:pP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Sdsdfsdf</a:t>
            </a:r>
            <a:endParaRPr lang="en-US" sz="2800" dirty="0">
              <a:latin typeface="Garamond Premr Pro Med"/>
              <a:cs typeface="Garamond Premr Pro Med"/>
            </a:endParaRP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12259253" y="6537327"/>
            <a:ext cx="8819260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 smtClean="0">
                <a:solidFill>
                  <a:schemeClr val="bg1"/>
                </a:solidFill>
                <a:latin typeface="Myriad Pro Semibold"/>
                <a:cs typeface="Myriad Pro Semibold"/>
              </a:rPr>
              <a:t>Subjects, </a:t>
            </a: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Methods &amp; Analysis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1045634" y="7001435"/>
            <a:ext cx="9966677" cy="859267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marL="457200" indent="-457200" defTabSz="877888"/>
            <a:endParaRPr lang="en-US" sz="2400" dirty="0"/>
          </a:p>
          <a:p>
            <a:pPr marL="457200" indent="-457200" defTabSz="877888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Sdfsdf</a:t>
            </a:r>
            <a:endParaRPr lang="en-US" sz="2800" dirty="0">
              <a:latin typeface="Garamond Premr Pro Med"/>
              <a:cs typeface="Garamond Premr Pro Med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1673578" y="6537327"/>
            <a:ext cx="8786474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Abstract</a:t>
            </a:r>
          </a:p>
        </p:txBody>
      </p:sp>
      <p:sp>
        <p:nvSpPr>
          <p:cNvPr id="2059" name="Text Box 18"/>
          <p:cNvSpPr txBox="1">
            <a:spLocks noChangeArrowheads="1"/>
          </p:cNvSpPr>
          <p:nvPr/>
        </p:nvSpPr>
        <p:spPr bwMode="auto">
          <a:xfrm>
            <a:off x="1047046" y="16363203"/>
            <a:ext cx="9987844" cy="89374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algn="just">
              <a:buFontTx/>
              <a:buChar char="•"/>
            </a:pPr>
            <a:endParaRPr lang="en-US" sz="2400" dirty="0"/>
          </a:p>
          <a:p>
            <a:pPr marL="457200" indent="-457200" algn="just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Sfsdfsd</a:t>
            </a:r>
            <a:endParaRPr lang="en-US" sz="2800" dirty="0">
              <a:latin typeface="Garamond Premr Pro Med"/>
              <a:cs typeface="Garamond Premr Pro Med"/>
            </a:endParaRPr>
          </a:p>
          <a:p>
            <a:r>
              <a:rPr lang="en-US" sz="2600" dirty="0"/>
              <a:t> 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1632657" y="15887491"/>
            <a:ext cx="8827396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Introduction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22877714" y="6524065"/>
            <a:ext cx="8750893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Results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1638302" y="25698452"/>
            <a:ext cx="8821751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b="1" dirty="0">
                <a:solidFill>
                  <a:schemeClr val="bg1"/>
                </a:solidFill>
                <a:latin typeface="Myriad Pro Light"/>
                <a:cs typeface="Myriad Pro Light"/>
              </a:rPr>
              <a:t>Purpose &amp; Research Question</a:t>
            </a:r>
          </a:p>
        </p:txBody>
      </p:sp>
      <p:sp>
        <p:nvSpPr>
          <p:cNvPr id="2070" name="Text Box 2"/>
          <p:cNvSpPr txBox="1">
            <a:spLocks noChangeArrowheads="1"/>
          </p:cNvSpPr>
          <p:nvPr/>
        </p:nvSpPr>
        <p:spPr bwMode="auto">
          <a:xfrm>
            <a:off x="32857721" y="19510865"/>
            <a:ext cx="9965267" cy="1247296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1389888" rIns="699201" bIns="699201"/>
          <a:lstStyle/>
          <a:p>
            <a:pPr marL="342900" indent="-342900" algn="just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Ssdfsdf</a:t>
            </a:r>
            <a:endParaRPr lang="en-US" sz="2800" dirty="0">
              <a:latin typeface="Garamond Premr Pro Med"/>
              <a:cs typeface="Garamond Premr Pro Med"/>
            </a:endParaRPr>
          </a:p>
          <a:p>
            <a:pPr algn="just"/>
            <a:endParaRPr lang="en-US" sz="2400" dirty="0"/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33504037" y="19094825"/>
            <a:ext cx="8682527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Directions for Future Research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0" y="5808009"/>
            <a:ext cx="43891200" cy="23868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4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1025495" y="1113865"/>
            <a:ext cx="30978505" cy="176971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0" tIns="0" rIns="0" bIns="0" rtlCol="0" anchor="t" anchorCtr="0">
            <a:spAutoFit/>
          </a:bodyPr>
          <a:lstStyle/>
          <a:p>
            <a:pPr marL="436563" indent="-436563" defTabSz="877888" eaLnBrk="0" hangingPunct="0">
              <a:defRPr/>
            </a:pPr>
            <a:r>
              <a:rPr lang="en-US" sz="11500" b="1" dirty="0" smtClean="0">
                <a:solidFill>
                  <a:schemeClr val="bg1"/>
                </a:solidFill>
                <a:latin typeface="Myriad Pro"/>
                <a:cs typeface="Myriad Pro"/>
              </a:rPr>
              <a:t>This Is an Example of a Medium-Long Title</a:t>
            </a:r>
            <a:endParaRPr lang="en-US" sz="11500" b="1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29082" y="4017470"/>
            <a:ext cx="308749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6563" indent="-436563" defTabSz="877888" eaLnBrk="0" hangingPunct="0">
              <a:defRPr/>
            </a:pPr>
            <a:r>
              <a:rPr lang="en-US" sz="6000" b="1" dirty="0">
                <a:solidFill>
                  <a:schemeClr val="bg1"/>
                </a:solidFill>
                <a:latin typeface="Myriad Pro Light"/>
                <a:cs typeface="Myriad Pro Light"/>
              </a:rPr>
              <a:t>Penelope Farquhar, </a:t>
            </a:r>
            <a:r>
              <a:rPr lang="en-US" sz="60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Artimesia</a:t>
            </a:r>
            <a:r>
              <a:rPr lang="en-US" sz="6000" b="1" dirty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Gentilleschi</a:t>
            </a:r>
            <a:r>
              <a:rPr lang="en-US" sz="6000" b="1" dirty="0">
                <a:solidFill>
                  <a:schemeClr val="bg1"/>
                </a:solidFill>
                <a:latin typeface="Myriad Pro Light"/>
                <a:cs typeface="Myriad Pro Light"/>
              </a:rPr>
              <a:t>, </a:t>
            </a:r>
            <a:r>
              <a:rPr lang="en-US" sz="60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TianQin</a:t>
            </a:r>
            <a:r>
              <a:rPr lang="en-US" sz="6000" b="1" dirty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Ouyang</a:t>
            </a:r>
            <a:endParaRPr lang="en-US" sz="6000" b="1" dirty="0">
              <a:solidFill>
                <a:schemeClr val="bg1"/>
              </a:solidFill>
              <a:latin typeface="Myriad Pro Light"/>
              <a:cs typeface="Myriad Pro Ligh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23200" y="1600200"/>
            <a:ext cx="7696200" cy="3157415"/>
          </a:xfrm>
          <a:prstGeom prst="rect">
            <a:avLst/>
          </a:prstGeom>
        </p:spPr>
      </p:pic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32815389" y="7001435"/>
            <a:ext cx="10007600" cy="11377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algn="just">
              <a:buFontTx/>
              <a:buChar char="•"/>
            </a:pPr>
            <a:endParaRPr lang="en-US" sz="2400" dirty="0" smtClean="0"/>
          </a:p>
          <a:p>
            <a:pPr marL="342900" indent="-342900" algn="just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Ssdfsdf</a:t>
            </a:r>
            <a:endParaRPr lang="en-US" sz="2800" dirty="0">
              <a:latin typeface="Garamond Premr Pro Med"/>
              <a:cs typeface="Garamond Premr Pro Med"/>
            </a:endParaRPr>
          </a:p>
          <a:p>
            <a:pPr algn="just"/>
            <a:endParaRPr lang="en-US" sz="2400" dirty="0"/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33427809" y="6505833"/>
            <a:ext cx="8758755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7907</TotalTime>
  <Words>44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Calisto MT</vt:lpstr>
      <vt:lpstr>Garamond Premr Pro Med</vt:lpstr>
      <vt:lpstr>Myriad Pro</vt:lpstr>
      <vt:lpstr>Myriad Pro Light</vt:lpstr>
      <vt:lpstr>Myriad Pro Semibold</vt:lpstr>
      <vt:lpstr>Times New Roman</vt:lpstr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Struzinski</dc:creator>
  <cp:lastModifiedBy>Diana Struzinski</cp:lastModifiedBy>
  <cp:revision>188</cp:revision>
  <dcterms:created xsi:type="dcterms:W3CDTF">2001-03-07T08:28:47Z</dcterms:created>
  <dcterms:modified xsi:type="dcterms:W3CDTF">2016-06-23T17:22:27Z</dcterms:modified>
</cp:coreProperties>
</file>